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6"/>
  </p:sldMasterIdLst>
  <p:sldIdLst>
    <p:sldId id="256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53" d="100"/>
          <a:sy n="53" d="100"/>
        </p:scale>
        <p:origin x="1181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tableStyles" Target="tableStyles.xml"/><Relationship Id="rId5" Type="http://schemas.openxmlformats.org/officeDocument/2006/relationships/customXml" Target="../customXml/item5.xml"/><Relationship Id="rId10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25094-81A5-4827-9C65-F8324C5B9512}" type="datetimeFigureOut">
              <a:rPr lang="en-GB" smtClean="0"/>
              <a:t>03/07/2024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A1B8E-8B57-40DA-8534-196FDEE1DB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28024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25094-81A5-4827-9C65-F8324C5B9512}" type="datetimeFigureOut">
              <a:rPr lang="en-GB" smtClean="0"/>
              <a:t>03/07/2024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A1B8E-8B57-40DA-8534-196FDEE1DB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579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25094-81A5-4827-9C65-F8324C5B9512}" type="datetimeFigureOut">
              <a:rPr lang="en-GB" smtClean="0"/>
              <a:t>03/07/2024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A1B8E-8B57-40DA-8534-196FDEE1DB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5279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25094-81A5-4827-9C65-F8324C5B9512}" type="datetimeFigureOut">
              <a:rPr lang="en-GB" smtClean="0"/>
              <a:t>03/07/2024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A1B8E-8B57-40DA-8534-196FDEE1DB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81945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25094-81A5-4827-9C65-F8324C5B9512}" type="datetimeFigureOut">
              <a:rPr lang="en-GB" smtClean="0"/>
              <a:t>03/07/2024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A1B8E-8B57-40DA-8534-196FDEE1DB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2209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25094-81A5-4827-9C65-F8324C5B9512}" type="datetimeFigureOut">
              <a:rPr lang="en-GB" smtClean="0"/>
              <a:t>03/07/2024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A1B8E-8B57-40DA-8534-196FDEE1DB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24686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25094-81A5-4827-9C65-F8324C5B9512}" type="datetimeFigureOut">
              <a:rPr lang="en-GB" smtClean="0"/>
              <a:t>03/07/2024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A1B8E-8B57-40DA-8534-196FDEE1DB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68119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25094-81A5-4827-9C65-F8324C5B9512}" type="datetimeFigureOut">
              <a:rPr lang="en-GB" smtClean="0"/>
              <a:t>03/07/2024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A1B8E-8B57-40DA-8534-196FDEE1DB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3663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25094-81A5-4827-9C65-F8324C5B9512}" type="datetimeFigureOut">
              <a:rPr lang="en-GB" smtClean="0"/>
              <a:t>03/07/2024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A1B8E-8B57-40DA-8534-196FDEE1DB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4716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25094-81A5-4827-9C65-F8324C5B9512}" type="datetimeFigureOut">
              <a:rPr lang="en-GB" smtClean="0"/>
              <a:t>03/07/2024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A1B8E-8B57-40DA-8534-196FDEE1DB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65761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25094-81A5-4827-9C65-F8324C5B9512}" type="datetimeFigureOut">
              <a:rPr lang="en-GB" smtClean="0"/>
              <a:t>03/07/2024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A1B8E-8B57-40DA-8534-196FDEE1DB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4453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825094-81A5-4827-9C65-F8324C5B9512}" type="datetimeFigureOut">
              <a:rPr lang="en-GB" smtClean="0"/>
              <a:t>03/07/2024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EA1B8E-8B57-40DA-8534-196FDEE1DB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1165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300038" y="308344"/>
            <a:ext cx="8791576" cy="86323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b="1" dirty="0">
                <a:solidFill>
                  <a:srgbClr val="0070C0"/>
                </a:solidFill>
                <a:latin typeface="Calibri Light"/>
                <a:cs typeface="Calibri Light"/>
              </a:rPr>
              <a:t>Academic Conduct: how can we work with students to promote and develop good academic conduct?</a:t>
            </a:r>
          </a:p>
          <a:p>
            <a:r>
              <a:rPr lang="en-US" sz="1600" b="1" dirty="0">
                <a:solidFill>
                  <a:srgbClr val="0070C0"/>
                </a:solidFill>
                <a:latin typeface="Calibri Light"/>
                <a:cs typeface="Calibri Light"/>
              </a:rPr>
              <a:t>Praxis funded project: September 2022 (Musgrave, Hardie and Rizvi)</a:t>
            </a:r>
            <a:endParaRPr lang="en-GB" sz="16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333372" y="1466844"/>
            <a:ext cx="1981203" cy="270510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Rationale for project</a:t>
            </a:r>
          </a:p>
          <a:p>
            <a:endParaRPr lang="en-GB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Good academic conduct is essential for standards and quality of higher education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There is a paucity of research in the OU repository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There are increased numbers of students being investigated for academic misconduct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352424" y="4324349"/>
            <a:ext cx="4143377" cy="235267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endParaRPr lang="en-GB" sz="10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Conclusion:</a:t>
            </a:r>
          </a:p>
          <a:p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Academic conduct is a complex and evolving area that needs a multi-layered and holistic approach to support students to develop good academic conduct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4695826" y="4227174"/>
            <a:ext cx="4114800" cy="235267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2514598" y="1454488"/>
            <a:ext cx="1981203" cy="270510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 design:</a:t>
            </a:r>
          </a:p>
          <a:p>
            <a:r>
              <a:rPr lang="en-GB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qualitative research</a:t>
            </a:r>
          </a:p>
          <a:p>
            <a:r>
              <a:rPr lang="en-GB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Stage 1</a:t>
            </a:r>
            <a:r>
              <a:rPr lang="en-GB"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survey </a:t>
            </a:r>
            <a:r>
              <a:rPr lang="en-GB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completed on line</a:t>
            </a:r>
          </a:p>
          <a:p>
            <a:r>
              <a:rPr lang="en-GB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Stage 2: focus group</a:t>
            </a:r>
          </a:p>
          <a:p>
            <a:endParaRPr lang="en-GB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4695826" y="1466844"/>
            <a:ext cx="1981203" cy="270510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Findings</a:t>
            </a:r>
          </a:p>
          <a:p>
            <a:r>
              <a:rPr lang="en-GB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Students use a range of resources to develop their knowledge and understanding of academic conduct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Tutors are central to guiding students in developing their skills from the start of their studies and at key points throughout their studies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6829422" y="1454488"/>
            <a:ext cx="1981203" cy="270510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ounded Rectangle 15">
            <a:extLst>
              <a:ext uri="{FF2B5EF4-FFF2-40B4-BE49-F238E27FC236}">
                <a16:creationId xmlns:a16="http://schemas.microsoft.com/office/drawing/2014/main" id="{7826BAE8-6528-47BD-9C7C-0921B8C74486}"/>
              </a:ext>
            </a:extLst>
          </p:cNvPr>
          <p:cNvSpPr/>
          <p:nvPr/>
        </p:nvSpPr>
        <p:spPr>
          <a:xfrm>
            <a:off x="6829423" y="1454488"/>
            <a:ext cx="1981203" cy="270510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GB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Implications for practice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Training for staff who are involved in interpreting software may reduce unnecessary investigation for plagiarism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Students need guidance about academic conduct ‘drip-fed’ throughout their studies</a:t>
            </a:r>
            <a:endParaRPr lang="en-GB" sz="1000" dirty="0">
              <a:solidFill>
                <a:schemeClr val="tx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further </a:t>
            </a:r>
            <a:r>
              <a:rPr lang="en-GB" sz="1000" dirty="0">
                <a:solidFill>
                  <a:schemeClr val="tx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scholarship to identify effective guidance for students needed</a:t>
            </a:r>
            <a:endParaRPr lang="en-GB" sz="1000" dirty="0">
              <a:solidFill>
                <a:schemeClr val="tx1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 descr="A close up of a logo&#10;&#10;Description automatically generated with medium confidence">
            <a:extLst>
              <a:ext uri="{FF2B5EF4-FFF2-40B4-BE49-F238E27FC236}">
                <a16:creationId xmlns:a16="http://schemas.microsoft.com/office/drawing/2014/main" id="{F79DF92F-F71F-46D6-8DB4-6983CA92933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0999" y="4261500"/>
            <a:ext cx="3476846" cy="2318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43920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?mso-contentType ?>
<SharedContentType xmlns="Microsoft.SharePoint.Taxonomy.ContentTypeSync" SourceId="bfb35f09-1364-44fa-bda6-079b81d03a24" ContentTypeId="0x010100B08DCD0EEA0F07498423205D54133588" PreviousValue="false"/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Standard document" ma:contentTypeID="0x010100B08DCD0EEA0F07498423205D5413358800FA0BE711FDE781448D16E380E7F2A6F900DC08B086F83C6F41918A90DCB77B9719" ma:contentTypeVersion="76" ma:contentTypeDescription="For general documents (Word, Excel etc)." ma:contentTypeScope="" ma:versionID="b75032152f3da2457e0994fdc1fbe70a">
  <xsd:schema xmlns:xsd="http://www.w3.org/2001/XMLSchema" xmlns:xs="http://www.w3.org/2001/XMLSchema" xmlns:p="http://schemas.microsoft.com/office/2006/metadata/properties" xmlns:ns2="e4476828-269d-41e7-8c7f-463a607b843c" xmlns:ns3="http://schemas.microsoft.com/sharepoint.v3" xmlns:ns4="1d9d0910-56fc-42ec-87ef-97181303dcfa" xmlns:ns5="5f0187a7-a735-46d6-83bf-48114937bc76" xmlns:ns6="bb48048e-fa20-459d-b52e-3698befcdbc5" targetNamespace="http://schemas.microsoft.com/office/2006/metadata/properties" ma:root="true" ma:fieldsID="317933c070b226c2eceed43ae967b2fa" ns2:_="" ns3:_="" ns4:_="" ns5:_="" ns6:_="">
    <xsd:import namespace="e4476828-269d-41e7-8c7f-463a607b843c"/>
    <xsd:import namespace="http://schemas.microsoft.com/sharepoint.v3"/>
    <xsd:import namespace="1d9d0910-56fc-42ec-87ef-97181303dcfa"/>
    <xsd:import namespace="5f0187a7-a735-46d6-83bf-48114937bc76"/>
    <xsd:import namespace="bb48048e-fa20-459d-b52e-3698befcdbc5"/>
    <xsd:element name="properties">
      <xsd:complexType>
        <xsd:sequence>
          <xsd:element name="documentManagement">
            <xsd:complexType>
              <xsd:all>
                <xsd:element ref="ns2:InfoSecLevel"/>
                <xsd:element ref="ns3:CategoryDescription" minOccurs="0"/>
                <xsd:element ref="ns2:SourceSystemCreated" minOccurs="0"/>
                <xsd:element ref="ns2:SourceSystemModified" minOccurs="0"/>
                <xsd:element ref="ns2:SourceSystemModifiedBy" minOccurs="0"/>
                <xsd:element ref="ns2:jfb83b211892487d8f99ba34d47cda51" minOccurs="0"/>
                <xsd:element ref="ns2:TaxCatchAll" minOccurs="0"/>
                <xsd:element ref="ns2:TaxCatchAllLabel" minOccurs="0"/>
                <xsd:element ref="ns2:TaxKeywordTaxHTField" minOccurs="0"/>
                <xsd:element ref="ns2:SourceSystem" minOccurs="0"/>
                <xsd:element ref="ns4:m1f9e2a88d6f4471aea6f35d14bfc19c" minOccurs="0"/>
                <xsd:element ref="ns4:_dlc_DocId" minOccurs="0"/>
                <xsd:element ref="ns4:_dlc_DocIdUrl" minOccurs="0"/>
                <xsd:element ref="ns4:_dlc_DocIdPersistId" minOccurs="0"/>
                <xsd:element ref="ns5:MediaServiceMetadata" minOccurs="0"/>
                <xsd:element ref="ns5:MediaServiceFastMetadata" minOccurs="0"/>
                <xsd:element ref="ns5:MediaServiceAutoKeyPoints" minOccurs="0"/>
                <xsd:element ref="ns5:MediaServiceKeyPoints" minOccurs="0"/>
                <xsd:element ref="ns6:SharedWithUsers" minOccurs="0"/>
                <xsd:element ref="ns6:SharedWithDetails" minOccurs="0"/>
                <xsd:element ref="ns5:MediaServiceDateTaken" minOccurs="0"/>
                <xsd:element ref="ns5:MediaServiceAutoTags" minOccurs="0"/>
                <xsd:element ref="ns5:MediaServiceLocation" minOccurs="0"/>
                <xsd:element ref="ns5:MediaServiceOCR" minOccurs="0"/>
                <xsd:element ref="ns5:MediaServiceGenerationTime" minOccurs="0"/>
                <xsd:element ref="ns5:MediaServiceEventHashCode" minOccurs="0"/>
                <xsd:element ref="ns5:lcf76f155ced4ddcb4097134ff3c332f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4476828-269d-41e7-8c7f-463a607b843c" elementFormDefault="qualified">
    <xsd:import namespace="http://schemas.microsoft.com/office/2006/documentManagement/types"/>
    <xsd:import namespace="http://schemas.microsoft.com/office/infopath/2007/PartnerControls"/>
    <xsd:element name="InfoSecLevel" ma:index="3" ma:displayName="Information Security Level" ma:default="Internal Use Only" ma:description="Note that Highly Restricted documents should not be held in cloud storage." ma:format="Dropdown" ma:internalName="InfoSecLevel" ma:readOnly="false">
      <xsd:simpleType>
        <xsd:restriction base="dms:Choice">
          <xsd:enumeration value="Highly Restricted - These should not be held in cloud storage"/>
          <xsd:enumeration value="Highly Confidential"/>
          <xsd:enumeration value="Proprietary"/>
          <xsd:enumeration value="Internal Use Only"/>
          <xsd:enumeration value="Public Documents"/>
        </xsd:restriction>
      </xsd:simpleType>
    </xsd:element>
    <xsd:element name="SourceSystemCreated" ma:index="6" nillable="true" ma:displayName="Source System Created" ma:format="DateTime" ma:internalName="SourceSystemCreated" ma:readOnly="false">
      <xsd:simpleType>
        <xsd:restriction base="dms:DateTime"/>
      </xsd:simpleType>
    </xsd:element>
    <xsd:element name="SourceSystemModified" ma:index="7" nillable="true" ma:displayName="Source System Modified" ma:format="DateTime" ma:internalName="SourceSystemModified" ma:readOnly="false">
      <xsd:simpleType>
        <xsd:restriction base="dms:DateTime"/>
      </xsd:simpleType>
    </xsd:element>
    <xsd:element name="SourceSystemModifiedBy" ma:index="8" nillable="true" ma:displayName="Source System Modified By" ma:list="UserInfo" ma:SharePointGroup="0" ma:internalName="SourceSystemModifiedBy" ma:readOnly="false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jfb83b211892487d8f99ba34d47cda51" ma:index="12" ma:taxonomy="true" ma:internalName="jfb83b211892487d8f99ba34d47cda51" ma:taxonomyFieldName="OULanguage" ma:displayName="Language (OU)" ma:readOnly="false" ma:default="1;#English|e0d36b11-db4e-4123-8f10-8157dedade86" ma:fieldId="{3fb83b21-1892-487d-8f99-ba34d47cda51}" ma:taxonomyMulti="true" ma:sspId="bfb35f09-1364-44fa-bda6-079b81d03a24" ma:termSetId="6988e76f-8d6c-4125-83fe-48a1bc57431c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15" nillable="true" ma:displayName="Taxonomy Catch All Column" ma:hidden="true" ma:list="{e1173fe9-c813-492f-871c-2cfdb17113b5}" ma:internalName="TaxCatchAll" ma:showField="CatchAllData" ma:web="1d9d0910-56fc-42ec-87ef-97181303dcf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6" nillable="true" ma:displayName="Taxonomy Catch All Column1" ma:hidden="true" ma:list="{e1173fe9-c813-492f-871c-2cfdb17113b5}" ma:internalName="TaxCatchAllLabel" ma:readOnly="true" ma:showField="CatchAllDataLabel" ma:web="1d9d0910-56fc-42ec-87ef-97181303dcf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KeywordTaxHTField" ma:index="18" nillable="true" ma:taxonomy="true" ma:internalName="TaxKeywordTaxHTField" ma:taxonomyFieldName="TaxKeyword" ma:displayName="Enterprise Keywords" ma:fieldId="{23f27201-bee3-471e-b2e7-b64fd8b7ca38}" ma:taxonomyMulti="true" ma:sspId="bfb35f09-1364-44fa-bda6-079b81d03a24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SourceSystem" ma:index="19" nillable="true" ma:displayName="Source System" ma:format="Dropdown" ma:internalName="SourceSystem" ma:readOnly="false">
      <xsd:simpleType>
        <xsd:restriction base="dms:Choice">
          <xsd:enumeration value="﻿Documentum"/>
          <xsd:enumeration value="﻿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.v3" elementFormDefault="qualified">
    <xsd:import namespace="http://schemas.microsoft.com/office/2006/documentManagement/types"/>
    <xsd:import namespace="http://schemas.microsoft.com/office/infopath/2007/PartnerControls"/>
    <xsd:element name="CategoryDescription" ma:index="5" nillable="true" ma:displayName="Description" ma:internalName="CategoryDescrip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9d0910-56fc-42ec-87ef-97181303dcfa" elementFormDefault="qualified">
    <xsd:import namespace="http://schemas.microsoft.com/office/2006/documentManagement/types"/>
    <xsd:import namespace="http://schemas.microsoft.com/office/infopath/2007/PartnerControls"/>
    <xsd:element name="m1f9e2a88d6f4471aea6f35d14bfc19c" ma:index="21" nillable="true" ma:taxonomy="true" ma:internalName="m1f9e2a88d6f4471aea6f35d14bfc19c" ma:taxonomyFieldName="TreeStructureCategory" ma:displayName="TreeStructureCategory" ma:default="" ma:fieldId="{61f9e2a8-8d6f-4471-aea6-f35d14bfc19c}" ma:taxonomyMulti="true" ma:sspId="bfb35f09-1364-44fa-bda6-079b81d03a24" ma:termSetId="6e78b027-051b-47fd-b5b1-175b5aebb956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_dlc_DocId" ma:index="22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23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24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0187a7-a735-46d6-83bf-48114937bc7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25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26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2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31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32" nillable="true" ma:displayName="Tags" ma:internalName="MediaServiceAutoTags" ma:readOnly="true">
      <xsd:simpleType>
        <xsd:restriction base="dms:Text"/>
      </xsd:simpleType>
    </xsd:element>
    <xsd:element name="MediaServiceLocation" ma:index="33" nillable="true" ma:displayName="Location" ma:internalName="MediaServiceLocation" ma:readOnly="true">
      <xsd:simpleType>
        <xsd:restriction base="dms:Text"/>
      </xsd:simpleType>
    </xsd:element>
    <xsd:element name="MediaServiceOCR" ma:index="3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3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36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38" nillable="true" ma:taxonomy="true" ma:internalName="lcf76f155ced4ddcb4097134ff3c332f" ma:taxonomyFieldName="MediaServiceImageTags" ma:displayName="Image Tags" ma:readOnly="false" ma:fieldId="{5cf76f15-5ced-4ddc-b409-7134ff3c332f}" ma:taxonomyMulti="true" ma:sspId="bfb35f09-1364-44fa-bda6-079b81d03a2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48048e-fa20-459d-b52e-3698befcdbc5" elementFormDefault="qualified">
    <xsd:import namespace="http://schemas.microsoft.com/office/2006/documentManagement/types"/>
    <xsd:import namespace="http://schemas.microsoft.com/office/infopath/2007/PartnerControls"/>
    <xsd:element name="SharedWithUsers" ma:index="2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3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9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ourceSystemCreated xmlns="e4476828-269d-41e7-8c7f-463a607b843c">2017-06-22T11:06:00+00:00</SourceSystemCreated>
    <SourceSystemModifiedBy xmlns="e4476828-269d-41e7-8c7f-463a607b843c">
      <UserInfo>
        <DisplayName>Rebecca.Moore</DisplayName>
        <AccountId>143</AccountId>
        <AccountType/>
      </UserInfo>
    </SourceSystemModifiedBy>
    <jfb83b211892487d8f99ba34d47cda51 xmlns="e4476828-269d-41e7-8c7f-463a607b843c">
      <Terms xmlns="http://schemas.microsoft.com/office/infopath/2007/PartnerControls">
        <TermInfo xmlns="http://schemas.microsoft.com/office/infopath/2007/PartnerControls">
          <TermName xmlns="http://schemas.microsoft.com/office/infopath/2007/PartnerControls">English</TermName>
          <TermId xmlns="http://schemas.microsoft.com/office/infopath/2007/PartnerControls">e0d36b11-db4e-4123-8f10-8157dedade86</TermId>
        </TermInfo>
      </Terms>
    </jfb83b211892487d8f99ba34d47cda51>
    <TaxCatchAll xmlns="e4476828-269d-41e7-8c7f-463a607b843c">
      <Value>16</Value>
      <Value>1</Value>
      <Value>1557</Value>
      <Value>1555</Value>
      <Value>1554</Value>
      <Value>1553</Value>
      <Value>3</Value>
      <Value>2</Value>
      <Value>18</Value>
      <Value>17</Value>
    </TaxCatchAll>
    <SourceSystemModified xmlns="e4476828-269d-41e7-8c7f-463a607b843c">2018-11-16T12:05:00+00:00</SourceSystemModified>
    <SourceSystem xmlns="e4476828-269d-41e7-8c7f-463a607b843c">﻿Documentum</SourceSystem>
    <TaxKeywordTaxHTField xmlns="e4476828-269d-41e7-8c7f-463a607b843c">
      <Terms xmlns="http://schemas.microsoft.com/office/infopath/2007/PartnerControls">
        <TermInfo xmlns="http://schemas.microsoft.com/office/infopath/2007/PartnerControls">
          <TermName xmlns="http://schemas.microsoft.com/office/infopath/2007/PartnerControls">Y000 Combined</TermName>
          <TermId xmlns="http://schemas.microsoft.com/office/infopath/2007/PartnerControls">756871c5-c74e-4610-9a28-11b8963a5093</TermId>
        </TermInfo>
        <TermInfo xmlns="http://schemas.microsoft.com/office/infopath/2007/PartnerControls">
          <TermName xmlns="http://schemas.microsoft.com/office/infopath/2007/PartnerControls">Centre for Inclusion and Curriculum</TermName>
          <TermId xmlns="http://schemas.microsoft.com/office/infopath/2007/PartnerControls">17c7a47f-7bdb-48c7-a308-d47cec7f3913</TermId>
        </TermInfo>
        <TermInfo xmlns="http://schemas.microsoft.com/office/infopath/2007/PartnerControls">
          <TermName xmlns="http://schemas.microsoft.com/office/infopath/2007/PartnerControls">Making your learning count</TermName>
          <TermId xmlns="http://schemas.microsoft.com/office/infopath/2007/PartnerControls">f4dc28b0-cfe2-40f2-9207-caed34cba459</TermId>
        </TermInfo>
        <TermInfo xmlns="http://schemas.microsoft.com/office/infopath/2007/PartnerControls">
          <TermName xmlns="http://schemas.microsoft.com/office/infopath/2007/PartnerControls">YXM130</TermName>
          <TermId xmlns="http://schemas.microsoft.com/office/infopath/2007/PartnerControls">53d4f500-702c-4aa9-850d-536a5535fc57</TermId>
        </TermInfo>
      </Terms>
    </TaxKeywordTaxHTField>
    <CategoryDescription xmlns="http://schemas.microsoft.com/sharepoint.v3" xsi:nil="true"/>
    <lcf76f155ced4ddcb4097134ff3c332f xmlns="5f0187a7-a735-46d6-83bf-48114937bc76">
      <Terms xmlns="http://schemas.microsoft.com/office/infopath/2007/PartnerControls"/>
    </lcf76f155ced4ddcb4097134ff3c332f>
    <m1f9e2a88d6f4471aea6f35d14bfc19c xmlns="1d9d0910-56fc-42ec-87ef-97181303dcfa">
      <Terms xmlns="http://schemas.microsoft.com/office/infopath/2007/PartnerControls"/>
    </m1f9e2a88d6f4471aea6f35d14bfc19c>
    <InfoSecLevel xmlns="e4476828-269d-41e7-8c7f-463a607b843c">Internal Use Only</InfoSecLevel>
    <_dlc_DocId xmlns="1d9d0910-56fc-42ec-87ef-97181303dcfa">CURR-377278384-7188</_dlc_DocId>
    <_dlc_DocIdUrl xmlns="1d9d0910-56fc-42ec-87ef-97181303dcfa">
      <Url>https://openuniv.sharepoint.com/sites/curr/praxis-centre/_layouts/15/DocIdRedir.aspx?ID=CURR-377278384-7188</Url>
      <Description>CURR-377278384-7188</Description>
    </_dlc_DocIdUrl>
  </documentManagement>
</p:properties>
</file>

<file path=customXml/item5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EDCA3BA-1CD0-445D-A433-230A17C8D06D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F07680DB-2CA0-4C3A-970C-EBEF98DB8FCB}">
  <ds:schemaRefs>
    <ds:schemaRef ds:uri="Microsoft.SharePoint.Taxonomy.ContentTypeSync"/>
  </ds:schemaRefs>
</ds:datastoreItem>
</file>

<file path=customXml/itemProps3.xml><?xml version="1.0" encoding="utf-8"?>
<ds:datastoreItem xmlns:ds="http://schemas.openxmlformats.org/officeDocument/2006/customXml" ds:itemID="{070A38E6-E266-4225-AB2B-293EA0CAD77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4476828-269d-41e7-8c7f-463a607b843c"/>
    <ds:schemaRef ds:uri="http://schemas.microsoft.com/sharepoint.v3"/>
    <ds:schemaRef ds:uri="1d9d0910-56fc-42ec-87ef-97181303dcfa"/>
    <ds:schemaRef ds:uri="5f0187a7-a735-46d6-83bf-48114937bc76"/>
    <ds:schemaRef ds:uri="bb48048e-fa20-459d-b52e-3698befcdbc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E8ED4FDA-6F12-4EAA-964F-0122AB35DD02}">
  <ds:schemaRefs>
    <ds:schemaRef ds:uri="http://schemas.microsoft.com/office/2006/metadata/properties"/>
    <ds:schemaRef ds:uri="http://schemas.microsoft.com/office/infopath/2007/PartnerControls"/>
    <ds:schemaRef ds:uri="e4476828-269d-41e7-8c7f-463a607b843c"/>
    <ds:schemaRef ds:uri="http://schemas.microsoft.com/sharepoint.v3"/>
    <ds:schemaRef ds:uri="899a4b2f-f905-474e-ac21-7cc055c1151f"/>
    <ds:schemaRef ds:uri="5f0187a7-a735-46d6-83bf-48114937bc76"/>
    <ds:schemaRef ds:uri="1d9d0910-56fc-42ec-87ef-97181303dcfa"/>
  </ds:schemaRefs>
</ds:datastoreItem>
</file>

<file path=customXml/itemProps5.xml><?xml version="1.0" encoding="utf-8"?>
<ds:datastoreItem xmlns:ds="http://schemas.openxmlformats.org/officeDocument/2006/customXml" ds:itemID="{BFD3D4A6-0837-4EEF-A212-7BC185B1BF8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235</TotalTime>
  <Words>189</Words>
  <Application>Microsoft Office PowerPoint</Application>
  <PresentationFormat>On-screen Show (4:3)</PresentationFormat>
  <Paragraphs>24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The Open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Poster template powerpoint</dc:title>
  <dc:creator>George.Curry</dc:creator>
  <cp:keywords>Making your learning count; Y000 Combined; YXM130; Centre for Inclusion and Curriculum</cp:keywords>
  <cp:lastModifiedBy>Ann-Marie.Orpwood-Worley</cp:lastModifiedBy>
  <cp:revision>10</cp:revision>
  <dcterms:created xsi:type="dcterms:W3CDTF">2017-06-15T09:55:21Z</dcterms:created>
  <dcterms:modified xsi:type="dcterms:W3CDTF">2024-07-03T14:08:15Z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0x010100B08DCD0EEA0F07498423205D5413358800FA0BE711FDE781448D16E380E7F2A6F900DC08B086F83C6F41918A90DCB77B9719</vt:lpwstr>
  </property>
  <property fmtid="{D5CDD505-2E9C-101B-9397-08002B2CF9AE}" pid="3" name="_dlc_DocIdItemGuid">
    <vt:lpwstr>cb8ba76f-285a-468d-bf5d-a32487fb20e7</vt:lpwstr>
  </property>
  <property fmtid="{D5CDD505-2E9C-101B-9397-08002B2CF9AE}" pid="4" name="QualificationCode">
    <vt:lpwstr>1557;#None|addd3ad3-d1be-48e7-bb99-a28035c51cb1</vt:lpwstr>
  </property>
  <property fmtid="{D5CDD505-2E9C-101B-9397-08002B2CF9AE}" pid="5" name="TaxKeyword">
    <vt:lpwstr>1978;#Y000 Combined|756871c5-c74e-4610-9a28-11b8963a5093;#1979;#Centre for Inclusion and Curriculum|17c7a47f-7bdb-48c7-a308-d47cec7f3913;#1980;#Making your learning count|f4dc28b0-cfe2-40f2-9207-caed34cba459;#1981;#YXM130|53d4f500-702c-4aa9-850d-536a5535fc57</vt:lpwstr>
  </property>
  <property fmtid="{D5CDD505-2E9C-101B-9397-08002B2CF9AE}" pid="6" name="IdentifierType">
    <vt:lpwstr/>
  </property>
  <property fmtid="{D5CDD505-2E9C-101B-9397-08002B2CF9AE}" pid="7" name="Purpose1">
    <vt:lpwstr/>
  </property>
  <property fmtid="{D5CDD505-2E9C-101B-9397-08002B2CF9AE}" pid="8" name="EducationalLevel">
    <vt:lpwstr>3;#7|43c9d991-81b8-4aa6-b7df-367167960444</vt:lpwstr>
  </property>
  <property fmtid="{D5CDD505-2E9C-101B-9397-08002B2CF9AE}" pid="9" name="Product">
    <vt:lpwstr>2061;#Additional Resources|3973d318-9797-4584-bb4f-50d340103e8f</vt:lpwstr>
  </property>
  <property fmtid="{D5CDD505-2E9C-101B-9397-08002B2CF9AE}" pid="10" name="File association">
    <vt:lpwstr>1875;#Print Material|8c23682b-9e95-42d6-91d9-bacb36f73afe</vt:lpwstr>
  </property>
  <property fmtid="{D5CDD505-2E9C-101B-9397-08002B2CF9AE}" pid="11" name="OULanguage">
    <vt:lpwstr>1;#English|e0d36b11-db4e-4123-8f10-8157dedade86</vt:lpwstr>
  </property>
  <property fmtid="{D5CDD505-2E9C-101B-9397-08002B2CF9AE}" pid="12" name="Collection">
    <vt:lpwstr/>
  </property>
  <property fmtid="{D5CDD505-2E9C-101B-9397-08002B2CF9AE}" pid="13" name="Sub-Category">
    <vt:lpwstr/>
  </property>
  <property fmtid="{D5CDD505-2E9C-101B-9397-08002B2CF9AE}" pid="14" name="TreeStructureCategory">
    <vt:lpwstr/>
  </property>
  <property fmtid="{D5CDD505-2E9C-101B-9397-08002B2CF9AE}" pid="15" name="RightsAccess">
    <vt:lpwstr>17;#For internal circulation only|42e395dc-278b-4ff6-8b77-ec12deec6cad</vt:lpwstr>
  </property>
  <property fmtid="{D5CDD505-2E9C-101B-9397-08002B2CF9AE}" pid="16" name="LearningResourceType">
    <vt:lpwstr>2;#Teaching text|76d6a751-507d-4489-b018-352a44717a14</vt:lpwstr>
  </property>
  <property fmtid="{D5CDD505-2E9C-101B-9397-08002B2CF9AE}" pid="17" name="PublishedBy">
    <vt:lpwstr>16;#The Open University|24521208-6525-4b4b-b796-e9ccd7127e8a</vt:lpwstr>
  </property>
  <property fmtid="{D5CDD505-2E9C-101B-9397-08002B2CF9AE}" pid="18" name="Additional">
    <vt:lpwstr/>
  </property>
  <property fmtid="{D5CDD505-2E9C-101B-9397-08002B2CF9AE}" pid="19" name="_dlc_DocId">
    <vt:lpwstr>MODS-339851720-11</vt:lpwstr>
  </property>
  <property fmtid="{D5CDD505-2E9C-101B-9397-08002B2CF9AE}" pid="20" name="_dlc_DocIdUrl">
    <vt:lpwstr>https://openuniv.sharepoint.com/sites/ymodules/yxm130/_layouts/15/DocIdRedir.aspx?ID=MODS-339851720-11, MODS-339851720-11</vt:lpwstr>
  </property>
</Properties>
</file>