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4"/>
  </p:sldMasterIdLst>
  <p:sldIdLst>
    <p:sldId id="256" r:id="rId5"/>
    <p:sldId id="257" r:id="rId6"/>
    <p:sldId id="277" r:id="rId7"/>
    <p:sldId id="278" r:id="rId8"/>
    <p:sldId id="259" r:id="rId9"/>
    <p:sldId id="284" r:id="rId10"/>
    <p:sldId id="258" r:id="rId11"/>
    <p:sldId id="283" r:id="rId12"/>
    <p:sldId id="261" r:id="rId13"/>
    <p:sldId id="260" r:id="rId14"/>
    <p:sldId id="262" r:id="rId15"/>
    <p:sldId id="263" r:id="rId16"/>
    <p:sldId id="266" r:id="rId17"/>
    <p:sldId id="264" r:id="rId18"/>
    <p:sldId id="265" r:id="rId19"/>
    <p:sldId id="270" r:id="rId20"/>
    <p:sldId id="267" r:id="rId21"/>
    <p:sldId id="268" r:id="rId22"/>
    <p:sldId id="273" r:id="rId23"/>
    <p:sldId id="269" r:id="rId24"/>
    <p:sldId id="271" r:id="rId25"/>
    <p:sldId id="275" r:id="rId26"/>
    <p:sldId id="276" r:id="rId27"/>
    <p:sldId id="272" r:id="rId28"/>
    <p:sldId id="274" r:id="rId29"/>
    <p:sldId id="279" r:id="rId30"/>
    <p:sldId id="281" r:id="rId31"/>
    <p:sldId id="282" r:id="rId32"/>
    <p:sldId id="280" r:id="rId33"/>
    <p:sldId id="285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hony.Johnston" userId="5a97eb29-327c-4443-896a-b53626eefede" providerId="ADAL" clId="{E4D47644-CEF8-4FD7-B0FD-E70DCA8E392D}"/>
    <pc:docChg chg="custSel modSld">
      <pc:chgData name="Anthony.Johnston" userId="5a97eb29-327c-4443-896a-b53626eefede" providerId="ADAL" clId="{E4D47644-CEF8-4FD7-B0FD-E70DCA8E392D}" dt="2024-03-21T19:01:54.480" v="2"/>
      <pc:docMkLst>
        <pc:docMk/>
      </pc:docMkLst>
      <pc:sldChg chg="modSp mod">
        <pc:chgData name="Anthony.Johnston" userId="5a97eb29-327c-4443-896a-b53626eefede" providerId="ADAL" clId="{E4D47644-CEF8-4FD7-B0FD-E70DCA8E392D}" dt="2024-03-21T19:01:54.480" v="2"/>
        <pc:sldMkLst>
          <pc:docMk/>
          <pc:sldMk cId="4157563913" sldId="256"/>
        </pc:sldMkLst>
        <pc:spChg chg="mod">
          <ac:chgData name="Anthony.Johnston" userId="5a97eb29-327c-4443-896a-b53626eefede" providerId="ADAL" clId="{E4D47644-CEF8-4FD7-B0FD-E70DCA8E392D}" dt="2024-03-21T19:01:54.480" v="2"/>
          <ac:spMkLst>
            <pc:docMk/>
            <pc:sldMk cId="4157563913" sldId="256"/>
            <ac:spMk id="2" creationId="{51393F1D-0C41-4850-AD8B-1C05B8E38CB6}"/>
          </ac:spMkLst>
        </pc:spChg>
      </pc:sldChg>
    </pc:docChg>
  </pc:docChgLst>
  <pc:docChgLst>
    <pc:chgData name="Anthony.Johnston" userId="5a97eb29-327c-4443-896a-b53626eefede" providerId="ADAL" clId="{FA5D483B-B907-40B4-8381-12AF8A9EE9B2}"/>
    <pc:docChg chg="undo custSel mod addSld modSld sldOrd">
      <pc:chgData name="Anthony.Johnston" userId="5a97eb29-327c-4443-896a-b53626eefede" providerId="ADAL" clId="{FA5D483B-B907-40B4-8381-12AF8A9EE9B2}" dt="2020-01-08T15:33:13.640" v="1697" actId="20577"/>
      <pc:docMkLst>
        <pc:docMk/>
      </pc:docMkLst>
      <pc:sldChg chg="addSp delSp modSp add">
        <pc:chgData name="Anthony.Johnston" userId="5a97eb29-327c-4443-896a-b53626eefede" providerId="ADAL" clId="{FA5D483B-B907-40B4-8381-12AF8A9EE9B2}" dt="2020-01-08T14:46:01.490" v="187" actId="1076"/>
        <pc:sldMkLst>
          <pc:docMk/>
          <pc:sldMk cId="1468340236" sldId="260"/>
        </pc:sldMkLst>
        <pc:spChg chg="del">
          <ac:chgData name="Anthony.Johnston" userId="5a97eb29-327c-4443-896a-b53626eefede" providerId="ADAL" clId="{FA5D483B-B907-40B4-8381-12AF8A9EE9B2}" dt="2020-01-08T14:35:23.201" v="1" actId="478"/>
          <ac:spMkLst>
            <pc:docMk/>
            <pc:sldMk cId="1468340236" sldId="260"/>
            <ac:spMk id="2" creationId="{3E2266C7-8B11-4F8E-9900-90B1880DBCE8}"/>
          </ac:spMkLst>
        </pc:spChg>
        <pc:spChg chg="del">
          <ac:chgData name="Anthony.Johnston" userId="5a97eb29-327c-4443-896a-b53626eefede" providerId="ADAL" clId="{FA5D483B-B907-40B4-8381-12AF8A9EE9B2}" dt="2020-01-08T14:35:25.080" v="2" actId="478"/>
          <ac:spMkLst>
            <pc:docMk/>
            <pc:sldMk cId="1468340236" sldId="260"/>
            <ac:spMk id="3" creationId="{F8BBE4A2-600C-4D41-AEFD-21076E39DC02}"/>
          </ac:spMkLst>
        </pc:spChg>
        <pc:spChg chg="add mod">
          <ac:chgData name="Anthony.Johnston" userId="5a97eb29-327c-4443-896a-b53626eefede" providerId="ADAL" clId="{FA5D483B-B907-40B4-8381-12AF8A9EE9B2}" dt="2020-01-08T14:46:01.490" v="187" actId="1076"/>
          <ac:spMkLst>
            <pc:docMk/>
            <pc:sldMk cId="1468340236" sldId="260"/>
            <ac:spMk id="5" creationId="{CCC35B58-0AF6-4629-AF63-A19C583763B2}"/>
          </ac:spMkLst>
        </pc:spChg>
        <pc:picChg chg="add mod">
          <ac:chgData name="Anthony.Johnston" userId="5a97eb29-327c-4443-896a-b53626eefede" providerId="ADAL" clId="{FA5D483B-B907-40B4-8381-12AF8A9EE9B2}" dt="2020-01-08T14:45:58.882" v="186" actId="1076"/>
          <ac:picMkLst>
            <pc:docMk/>
            <pc:sldMk cId="1468340236" sldId="260"/>
            <ac:picMk id="4" creationId="{32B38859-B80F-410B-B322-9DAD64F595BB}"/>
          </ac:picMkLst>
        </pc:picChg>
      </pc:sldChg>
      <pc:sldChg chg="modSp add">
        <pc:chgData name="Anthony.Johnston" userId="5a97eb29-327c-4443-896a-b53626eefede" providerId="ADAL" clId="{FA5D483B-B907-40B4-8381-12AF8A9EE9B2}" dt="2020-01-08T14:44:52.512" v="176" actId="20577"/>
        <pc:sldMkLst>
          <pc:docMk/>
          <pc:sldMk cId="1791924302" sldId="261"/>
        </pc:sldMkLst>
        <pc:spChg chg="mod">
          <ac:chgData name="Anthony.Johnston" userId="5a97eb29-327c-4443-896a-b53626eefede" providerId="ADAL" clId="{FA5D483B-B907-40B4-8381-12AF8A9EE9B2}" dt="2020-01-08T14:36:18.612" v="44" actId="20577"/>
          <ac:spMkLst>
            <pc:docMk/>
            <pc:sldMk cId="1791924302" sldId="261"/>
            <ac:spMk id="2" creationId="{BDBB7200-9007-4404-A3F4-6EB963A9E1E5}"/>
          </ac:spMkLst>
        </pc:spChg>
        <pc:spChg chg="mod">
          <ac:chgData name="Anthony.Johnston" userId="5a97eb29-327c-4443-896a-b53626eefede" providerId="ADAL" clId="{FA5D483B-B907-40B4-8381-12AF8A9EE9B2}" dt="2020-01-08T14:44:52.512" v="176" actId="20577"/>
          <ac:spMkLst>
            <pc:docMk/>
            <pc:sldMk cId="1791924302" sldId="261"/>
            <ac:spMk id="3" creationId="{955755C8-FC9D-4979-85C8-8BD3966B19D7}"/>
          </ac:spMkLst>
        </pc:spChg>
      </pc:sldChg>
      <pc:sldChg chg="addSp delSp add">
        <pc:chgData name="Anthony.Johnston" userId="5a97eb29-327c-4443-896a-b53626eefede" providerId="ADAL" clId="{FA5D483B-B907-40B4-8381-12AF8A9EE9B2}" dt="2020-01-08T14:39:17.930" v="90"/>
        <pc:sldMkLst>
          <pc:docMk/>
          <pc:sldMk cId="2659852786" sldId="262"/>
        </pc:sldMkLst>
        <pc:spChg chg="del">
          <ac:chgData name="Anthony.Johnston" userId="5a97eb29-327c-4443-896a-b53626eefede" providerId="ADAL" clId="{FA5D483B-B907-40B4-8381-12AF8A9EE9B2}" dt="2020-01-08T14:39:16.851" v="89" actId="478"/>
          <ac:spMkLst>
            <pc:docMk/>
            <pc:sldMk cId="2659852786" sldId="262"/>
            <ac:spMk id="2" creationId="{ACF5E68F-CBB8-436E-BF3B-3A52396E89CE}"/>
          </ac:spMkLst>
        </pc:spChg>
        <pc:spChg chg="del">
          <ac:chgData name="Anthony.Johnston" userId="5a97eb29-327c-4443-896a-b53626eefede" providerId="ADAL" clId="{FA5D483B-B907-40B4-8381-12AF8A9EE9B2}" dt="2020-01-08T14:39:15.070" v="88" actId="478"/>
          <ac:spMkLst>
            <pc:docMk/>
            <pc:sldMk cId="2659852786" sldId="262"/>
            <ac:spMk id="3" creationId="{D030DBEF-EF49-41FE-A9D1-966C01305834}"/>
          </ac:spMkLst>
        </pc:spChg>
        <pc:picChg chg="add">
          <ac:chgData name="Anthony.Johnston" userId="5a97eb29-327c-4443-896a-b53626eefede" providerId="ADAL" clId="{FA5D483B-B907-40B4-8381-12AF8A9EE9B2}" dt="2020-01-08T14:39:17.930" v="90"/>
          <ac:picMkLst>
            <pc:docMk/>
            <pc:sldMk cId="2659852786" sldId="262"/>
            <ac:picMk id="4" creationId="{6F869C6A-DD23-4E51-8DF4-7B7130F2A4CA}"/>
          </ac:picMkLst>
        </pc:picChg>
      </pc:sldChg>
      <pc:sldChg chg="addSp delSp modSp add">
        <pc:chgData name="Anthony.Johnston" userId="5a97eb29-327c-4443-896a-b53626eefede" providerId="ADAL" clId="{FA5D483B-B907-40B4-8381-12AF8A9EE9B2}" dt="2020-01-08T14:45:14.231" v="179" actId="255"/>
        <pc:sldMkLst>
          <pc:docMk/>
          <pc:sldMk cId="298130629" sldId="263"/>
        </pc:sldMkLst>
        <pc:spChg chg="mod">
          <ac:chgData name="Anthony.Johnston" userId="5a97eb29-327c-4443-896a-b53626eefede" providerId="ADAL" clId="{FA5D483B-B907-40B4-8381-12AF8A9EE9B2}" dt="2020-01-08T14:45:14.231" v="179" actId="255"/>
          <ac:spMkLst>
            <pc:docMk/>
            <pc:sldMk cId="298130629" sldId="263"/>
            <ac:spMk id="2" creationId="{3A1667D6-F8D2-4867-9B77-6BD91A2A959B}"/>
          </ac:spMkLst>
        </pc:spChg>
        <pc:spChg chg="del">
          <ac:chgData name="Anthony.Johnston" userId="5a97eb29-327c-4443-896a-b53626eefede" providerId="ADAL" clId="{FA5D483B-B907-40B4-8381-12AF8A9EE9B2}" dt="2020-01-08T14:41:31.135" v="97"/>
          <ac:spMkLst>
            <pc:docMk/>
            <pc:sldMk cId="298130629" sldId="263"/>
            <ac:spMk id="3" creationId="{5DD5132C-1AFC-4441-9898-47082ED01BD4}"/>
          </ac:spMkLst>
        </pc:spChg>
        <pc:spChg chg="add del mod">
          <ac:chgData name="Anthony.Johnston" userId="5a97eb29-327c-4443-896a-b53626eefede" providerId="ADAL" clId="{FA5D483B-B907-40B4-8381-12AF8A9EE9B2}" dt="2020-01-08T14:43:43.921" v="141"/>
          <ac:spMkLst>
            <pc:docMk/>
            <pc:sldMk cId="298130629" sldId="263"/>
            <ac:spMk id="4" creationId="{D73C15E3-4CFB-4AF9-8784-A59064D1250C}"/>
          </ac:spMkLst>
        </pc:spChg>
        <pc:spChg chg="add mod">
          <ac:chgData name="Anthony.Johnston" userId="5a97eb29-327c-4443-896a-b53626eefede" providerId="ADAL" clId="{FA5D483B-B907-40B4-8381-12AF8A9EE9B2}" dt="2020-01-08T14:44:34.883" v="145" actId="1076"/>
          <ac:spMkLst>
            <pc:docMk/>
            <pc:sldMk cId="298130629" sldId="263"/>
            <ac:spMk id="5" creationId="{3889A04B-83FB-40C4-8E67-7384E026BE51}"/>
          </ac:spMkLst>
        </pc:spChg>
        <pc:spChg chg="add del">
          <ac:chgData name="Anthony.Johnston" userId="5a97eb29-327c-4443-896a-b53626eefede" providerId="ADAL" clId="{FA5D483B-B907-40B4-8381-12AF8A9EE9B2}" dt="2020-01-08T14:41:48.551" v="99"/>
          <ac:spMkLst>
            <pc:docMk/>
            <pc:sldMk cId="298130629" sldId="263"/>
            <ac:spMk id="6" creationId="{D0855B70-C990-4153-B640-218079B2E21B}"/>
          </ac:spMkLst>
        </pc:spChg>
        <pc:picChg chg="add mod">
          <ac:chgData name="Anthony.Johnston" userId="5a97eb29-327c-4443-896a-b53626eefede" providerId="ADAL" clId="{FA5D483B-B907-40B4-8381-12AF8A9EE9B2}" dt="2020-01-08T14:44:32.867" v="144" actId="1076"/>
          <ac:picMkLst>
            <pc:docMk/>
            <pc:sldMk cId="298130629" sldId="263"/>
            <ac:picMk id="7" creationId="{5DB04D06-5821-4E15-808C-61E5E6D495FB}"/>
          </ac:picMkLst>
        </pc:picChg>
      </pc:sldChg>
      <pc:sldChg chg="modSp add">
        <pc:chgData name="Anthony.Johnston" userId="5a97eb29-327c-4443-896a-b53626eefede" providerId="ADAL" clId="{FA5D483B-B907-40B4-8381-12AF8A9EE9B2}" dt="2020-01-08T14:52:49.336" v="288" actId="20577"/>
        <pc:sldMkLst>
          <pc:docMk/>
          <pc:sldMk cId="1973718952" sldId="264"/>
        </pc:sldMkLst>
        <pc:spChg chg="mod">
          <ac:chgData name="Anthony.Johnston" userId="5a97eb29-327c-4443-896a-b53626eefede" providerId="ADAL" clId="{FA5D483B-B907-40B4-8381-12AF8A9EE9B2}" dt="2020-01-08T14:52:49.336" v="288" actId="20577"/>
          <ac:spMkLst>
            <pc:docMk/>
            <pc:sldMk cId="1973718952" sldId="264"/>
            <ac:spMk id="2" creationId="{9AD3D2DB-5905-4E72-8C57-4F3AFB5B8D57}"/>
          </ac:spMkLst>
        </pc:spChg>
        <pc:spChg chg="mod">
          <ac:chgData name="Anthony.Johnston" userId="5a97eb29-327c-4443-896a-b53626eefede" providerId="ADAL" clId="{FA5D483B-B907-40B4-8381-12AF8A9EE9B2}" dt="2020-01-08T14:52:24.864" v="271" actId="207"/>
          <ac:spMkLst>
            <pc:docMk/>
            <pc:sldMk cId="1973718952" sldId="264"/>
            <ac:spMk id="3" creationId="{E758F039-8A66-48F0-8119-75C75384C944}"/>
          </ac:spMkLst>
        </pc:spChg>
        <pc:spChg chg="mod">
          <ac:chgData name="Anthony.Johnston" userId="5a97eb29-327c-4443-896a-b53626eefede" providerId="ADAL" clId="{FA5D483B-B907-40B4-8381-12AF8A9EE9B2}" dt="2020-01-08T14:52:37.574" v="273" actId="207"/>
          <ac:spMkLst>
            <pc:docMk/>
            <pc:sldMk cId="1973718952" sldId="264"/>
            <ac:spMk id="4" creationId="{A8EF558E-A226-4F61-99BD-11DDE538A535}"/>
          </ac:spMkLst>
        </pc:spChg>
      </pc:sldChg>
      <pc:sldChg chg="addSp delSp modSp add mod setBg">
        <pc:chgData name="Anthony.Johnston" userId="5a97eb29-327c-4443-896a-b53626eefede" providerId="ADAL" clId="{FA5D483B-B907-40B4-8381-12AF8A9EE9B2}" dt="2020-01-08T14:57:16.766" v="310" actId="688"/>
        <pc:sldMkLst>
          <pc:docMk/>
          <pc:sldMk cId="3596099197" sldId="265"/>
        </pc:sldMkLst>
        <pc:spChg chg="del">
          <ac:chgData name="Anthony.Johnston" userId="5a97eb29-327c-4443-896a-b53626eefede" providerId="ADAL" clId="{FA5D483B-B907-40B4-8381-12AF8A9EE9B2}" dt="2020-01-08T14:56:05.689" v="295"/>
          <ac:spMkLst>
            <pc:docMk/>
            <pc:sldMk cId="3596099197" sldId="265"/>
            <ac:spMk id="2" creationId="{A9E16340-FA8D-4B3E-8FB7-FC6BEA244563}"/>
          </ac:spMkLst>
        </pc:spChg>
        <pc:spChg chg="del">
          <ac:chgData name="Anthony.Johnston" userId="5a97eb29-327c-4443-896a-b53626eefede" providerId="ADAL" clId="{FA5D483B-B907-40B4-8381-12AF8A9EE9B2}" dt="2020-01-08T14:56:05.689" v="295"/>
          <ac:spMkLst>
            <pc:docMk/>
            <pc:sldMk cId="3596099197" sldId="265"/>
            <ac:spMk id="3" creationId="{85D496A0-DAB3-4348-BDDE-EEA3833909AD}"/>
          </ac:spMkLst>
        </pc:spChg>
        <pc:spChg chg="del">
          <ac:chgData name="Anthony.Johnston" userId="5a97eb29-327c-4443-896a-b53626eefede" providerId="ADAL" clId="{FA5D483B-B907-40B4-8381-12AF8A9EE9B2}" dt="2020-01-08T14:56:05.689" v="295"/>
          <ac:spMkLst>
            <pc:docMk/>
            <pc:sldMk cId="3596099197" sldId="265"/>
            <ac:spMk id="4" creationId="{18AFF2F4-1B6C-43D5-84A4-45999B167611}"/>
          </ac:spMkLst>
        </pc:spChg>
        <pc:spChg chg="add">
          <ac:chgData name="Anthony.Johnston" userId="5a97eb29-327c-4443-896a-b53626eefede" providerId="ADAL" clId="{FA5D483B-B907-40B4-8381-12AF8A9EE9B2}" dt="2020-01-08T14:56:11.520" v="299" actId="26606"/>
          <ac:spMkLst>
            <pc:docMk/>
            <pc:sldMk cId="3596099197" sldId="265"/>
            <ac:spMk id="10" creationId="{A2509F26-B5DC-4BA7-B476-4CB044237A2E}"/>
          </ac:spMkLst>
        </pc:spChg>
        <pc:spChg chg="add">
          <ac:chgData name="Anthony.Johnston" userId="5a97eb29-327c-4443-896a-b53626eefede" providerId="ADAL" clId="{FA5D483B-B907-40B4-8381-12AF8A9EE9B2}" dt="2020-01-08T14:56:11.520" v="299" actId="26606"/>
          <ac:spMkLst>
            <pc:docMk/>
            <pc:sldMk cId="3596099197" sldId="265"/>
            <ac:spMk id="12" creationId="{DB103EB1-B135-4526-B883-33228FC27FF1}"/>
          </ac:spMkLst>
        </pc:spChg>
        <pc:picChg chg="add mod">
          <ac:chgData name="Anthony.Johnston" userId="5a97eb29-327c-4443-896a-b53626eefede" providerId="ADAL" clId="{FA5D483B-B907-40B4-8381-12AF8A9EE9B2}" dt="2020-01-08T14:57:16.766" v="310" actId="688"/>
          <ac:picMkLst>
            <pc:docMk/>
            <pc:sldMk cId="3596099197" sldId="265"/>
            <ac:picMk id="5" creationId="{F3235D9A-81CB-4576-AC8A-EB7F9BBFC1D9}"/>
          </ac:picMkLst>
        </pc:picChg>
        <pc:picChg chg="add mod">
          <ac:chgData name="Anthony.Johnston" userId="5a97eb29-327c-4443-896a-b53626eefede" providerId="ADAL" clId="{FA5D483B-B907-40B4-8381-12AF8A9EE9B2}" dt="2020-01-08T14:57:12.199" v="309" actId="688"/>
          <ac:picMkLst>
            <pc:docMk/>
            <pc:sldMk cId="3596099197" sldId="265"/>
            <ac:picMk id="6" creationId="{77FD4ED3-1194-400C-8F85-189D3770D4D1}"/>
          </ac:picMkLst>
        </pc:picChg>
      </pc:sldChg>
      <pc:sldChg chg="addSp delSp modSp add">
        <pc:chgData name="Anthony.Johnston" userId="5a97eb29-327c-4443-896a-b53626eefede" providerId="ADAL" clId="{FA5D483B-B907-40B4-8381-12AF8A9EE9B2}" dt="2020-01-08T14:55:39.759" v="294" actId="1076"/>
        <pc:sldMkLst>
          <pc:docMk/>
          <pc:sldMk cId="3931980770" sldId="266"/>
        </pc:sldMkLst>
        <pc:spChg chg="del">
          <ac:chgData name="Anthony.Johnston" userId="5a97eb29-327c-4443-896a-b53626eefede" providerId="ADAL" clId="{FA5D483B-B907-40B4-8381-12AF8A9EE9B2}" dt="2020-01-08T14:54:15.678" v="291"/>
          <ac:spMkLst>
            <pc:docMk/>
            <pc:sldMk cId="3931980770" sldId="266"/>
            <ac:spMk id="2" creationId="{972BEE96-16BA-46DE-9EBC-CF1A035F4807}"/>
          </ac:spMkLst>
        </pc:spChg>
        <pc:spChg chg="del">
          <ac:chgData name="Anthony.Johnston" userId="5a97eb29-327c-4443-896a-b53626eefede" providerId="ADAL" clId="{FA5D483B-B907-40B4-8381-12AF8A9EE9B2}" dt="2020-01-08T14:54:15.678" v="291"/>
          <ac:spMkLst>
            <pc:docMk/>
            <pc:sldMk cId="3931980770" sldId="266"/>
            <ac:spMk id="3" creationId="{49A32554-B251-446E-8F11-393BA39E5174}"/>
          </ac:spMkLst>
        </pc:spChg>
        <pc:spChg chg="del">
          <ac:chgData name="Anthony.Johnston" userId="5a97eb29-327c-4443-896a-b53626eefede" providerId="ADAL" clId="{FA5D483B-B907-40B4-8381-12AF8A9EE9B2}" dt="2020-01-08T14:54:15.678" v="291"/>
          <ac:spMkLst>
            <pc:docMk/>
            <pc:sldMk cId="3931980770" sldId="266"/>
            <ac:spMk id="4" creationId="{106DFFBC-B166-4C86-8C06-38B54AEDEC00}"/>
          </ac:spMkLst>
        </pc:spChg>
        <pc:picChg chg="add mod">
          <ac:chgData name="Anthony.Johnston" userId="5a97eb29-327c-4443-896a-b53626eefede" providerId="ADAL" clId="{FA5D483B-B907-40B4-8381-12AF8A9EE9B2}" dt="2020-01-08T14:55:39.759" v="294" actId="1076"/>
          <ac:picMkLst>
            <pc:docMk/>
            <pc:sldMk cId="3931980770" sldId="266"/>
            <ac:picMk id="5" creationId="{45723EAB-08D5-48DB-8449-CA3EB904A383}"/>
          </ac:picMkLst>
        </pc:picChg>
      </pc:sldChg>
      <pc:sldChg chg="addSp delSp modSp add mod setBg">
        <pc:chgData name="Anthony.Johnston" userId="5a97eb29-327c-4443-896a-b53626eefede" providerId="ADAL" clId="{FA5D483B-B907-40B4-8381-12AF8A9EE9B2}" dt="2020-01-08T15:13:30.562" v="1082" actId="20577"/>
        <pc:sldMkLst>
          <pc:docMk/>
          <pc:sldMk cId="164471111" sldId="267"/>
        </pc:sldMkLst>
        <pc:spChg chg="add mod ord">
          <ac:chgData name="Anthony.Johnston" userId="5a97eb29-327c-4443-896a-b53626eefede" providerId="ADAL" clId="{FA5D483B-B907-40B4-8381-12AF8A9EE9B2}" dt="2020-01-08T15:10:41.362" v="1024" actId="26606"/>
          <ac:spMkLst>
            <pc:docMk/>
            <pc:sldMk cId="164471111" sldId="267"/>
            <ac:spMk id="2" creationId="{7874F59C-BD95-4FFE-B782-2D8BB6FC612B}"/>
          </ac:spMkLst>
        </pc:spChg>
        <pc:spChg chg="add mod ord">
          <ac:chgData name="Anthony.Johnston" userId="5a97eb29-327c-4443-896a-b53626eefede" providerId="ADAL" clId="{FA5D483B-B907-40B4-8381-12AF8A9EE9B2}" dt="2020-01-08T15:13:30.562" v="1082" actId="20577"/>
          <ac:spMkLst>
            <pc:docMk/>
            <pc:sldMk cId="164471111" sldId="267"/>
            <ac:spMk id="3" creationId="{C497B8E3-B90B-45A2-A814-7830F369D37E}"/>
          </ac:spMkLst>
        </pc:spChg>
        <pc:picChg chg="add mod">
          <ac:chgData name="Anthony.Johnston" userId="5a97eb29-327c-4443-896a-b53626eefede" providerId="ADAL" clId="{FA5D483B-B907-40B4-8381-12AF8A9EE9B2}" dt="2020-01-08T15:13:24.895" v="1079" actId="14100"/>
          <ac:picMkLst>
            <pc:docMk/>
            <pc:sldMk cId="164471111" sldId="267"/>
            <ac:picMk id="4" creationId="{3B945226-1A53-4750-A66B-CDBC86A9D2C3}"/>
          </ac:picMkLst>
        </pc:picChg>
        <pc:picChg chg="add mod">
          <ac:chgData name="Anthony.Johnston" userId="5a97eb29-327c-4443-896a-b53626eefede" providerId="ADAL" clId="{FA5D483B-B907-40B4-8381-12AF8A9EE9B2}" dt="2020-01-08T15:13:27.792" v="1080" actId="14100"/>
          <ac:picMkLst>
            <pc:docMk/>
            <pc:sldMk cId="164471111" sldId="267"/>
            <ac:picMk id="6" creationId="{35A0F428-CD39-4210-900B-F4C4E01FFC8C}"/>
          </ac:picMkLst>
        </pc:picChg>
        <pc:picChg chg="add del">
          <ac:chgData name="Anthony.Johnston" userId="5a97eb29-327c-4443-896a-b53626eefede" providerId="ADAL" clId="{FA5D483B-B907-40B4-8381-12AF8A9EE9B2}" dt="2020-01-08T15:10:41.362" v="1024" actId="26606"/>
          <ac:picMkLst>
            <pc:docMk/>
            <pc:sldMk cId="164471111" sldId="267"/>
            <ac:picMk id="11" creationId="{22901FED-4FC9-4ED5-8123-C98BCD1616BA}"/>
          </ac:picMkLst>
        </pc:picChg>
      </pc:sldChg>
      <pc:sldChg chg="addSp delSp modSp add mod setBg">
        <pc:chgData name="Anthony.Johnston" userId="5a97eb29-327c-4443-896a-b53626eefede" providerId="ADAL" clId="{FA5D483B-B907-40B4-8381-12AF8A9EE9B2}" dt="2020-01-08T15:15:48.673" v="1102" actId="26606"/>
        <pc:sldMkLst>
          <pc:docMk/>
          <pc:sldMk cId="1106842460" sldId="268"/>
        </pc:sldMkLst>
        <pc:spChg chg="mod">
          <ac:chgData name="Anthony.Johnston" userId="5a97eb29-327c-4443-896a-b53626eefede" providerId="ADAL" clId="{FA5D483B-B907-40B4-8381-12AF8A9EE9B2}" dt="2020-01-08T15:15:48.673" v="1102" actId="26606"/>
          <ac:spMkLst>
            <pc:docMk/>
            <pc:sldMk cId="1106842460" sldId="268"/>
            <ac:spMk id="2" creationId="{F6C88345-59A0-4C30-BF7B-DDA0FC0C9179}"/>
          </ac:spMkLst>
        </pc:spChg>
        <pc:spChg chg="add del mod">
          <ac:chgData name="Anthony.Johnston" userId="5a97eb29-327c-4443-896a-b53626eefede" providerId="ADAL" clId="{FA5D483B-B907-40B4-8381-12AF8A9EE9B2}" dt="2020-01-08T15:15:48.673" v="1102" actId="26606"/>
          <ac:spMkLst>
            <pc:docMk/>
            <pc:sldMk cId="1106842460" sldId="268"/>
            <ac:spMk id="3" creationId="{5AAEE229-8849-41FA-9D30-BCAFE87EB027}"/>
          </ac:spMkLst>
        </pc:spChg>
        <pc:spChg chg="add del">
          <ac:chgData name="Anthony.Johnston" userId="5a97eb29-327c-4443-896a-b53626eefede" providerId="ADAL" clId="{FA5D483B-B907-40B4-8381-12AF8A9EE9B2}" dt="2020-01-08T15:15:45.689" v="1099" actId="26606"/>
          <ac:spMkLst>
            <pc:docMk/>
            <pc:sldMk cId="1106842460" sldId="268"/>
            <ac:spMk id="10" creationId="{46C2E80F-49A6-4372-B103-219D417A55ED}"/>
          </ac:spMkLst>
        </pc:spChg>
        <pc:spChg chg="add del">
          <ac:chgData name="Anthony.Johnston" userId="5a97eb29-327c-4443-896a-b53626eefede" providerId="ADAL" clId="{FA5D483B-B907-40B4-8381-12AF8A9EE9B2}" dt="2020-01-08T15:15:48.650" v="1101" actId="26606"/>
          <ac:spMkLst>
            <pc:docMk/>
            <pc:sldMk cId="1106842460" sldId="268"/>
            <ac:spMk id="12" creationId="{A5711A0E-A428-4ED1-96CB-33D69FD842E4}"/>
          </ac:spMkLst>
        </pc:spChg>
        <pc:spChg chg="add">
          <ac:chgData name="Anthony.Johnston" userId="5a97eb29-327c-4443-896a-b53626eefede" providerId="ADAL" clId="{FA5D483B-B907-40B4-8381-12AF8A9EE9B2}" dt="2020-01-08T15:15:48.673" v="1102" actId="26606"/>
          <ac:spMkLst>
            <pc:docMk/>
            <pc:sldMk cId="1106842460" sldId="268"/>
            <ac:spMk id="15" creationId="{46C2E80F-49A6-4372-B103-219D417A55ED}"/>
          </ac:spMkLst>
        </pc:spChg>
        <pc:graphicFrameChg chg="add del">
          <ac:chgData name="Anthony.Johnston" userId="5a97eb29-327c-4443-896a-b53626eefede" providerId="ADAL" clId="{FA5D483B-B907-40B4-8381-12AF8A9EE9B2}" dt="2020-01-08T15:15:45.689" v="1099" actId="26606"/>
          <ac:graphicFrameMkLst>
            <pc:docMk/>
            <pc:sldMk cId="1106842460" sldId="268"/>
            <ac:graphicFrameMk id="5" creationId="{B0F283DD-65C7-4F20-B3FD-78A9A12D3857}"/>
          </ac:graphicFrameMkLst>
        </pc:graphicFrameChg>
        <pc:graphicFrameChg chg="add del">
          <ac:chgData name="Anthony.Johnston" userId="5a97eb29-327c-4443-896a-b53626eefede" providerId="ADAL" clId="{FA5D483B-B907-40B4-8381-12AF8A9EE9B2}" dt="2020-01-08T15:15:48.650" v="1101" actId="26606"/>
          <ac:graphicFrameMkLst>
            <pc:docMk/>
            <pc:sldMk cId="1106842460" sldId="268"/>
            <ac:graphicFrameMk id="13" creationId="{D6632A71-D7AF-4C3E-A4D9-3314C4304124}"/>
          </ac:graphicFrameMkLst>
        </pc:graphicFrameChg>
        <pc:graphicFrameChg chg="add">
          <ac:chgData name="Anthony.Johnston" userId="5a97eb29-327c-4443-896a-b53626eefede" providerId="ADAL" clId="{FA5D483B-B907-40B4-8381-12AF8A9EE9B2}" dt="2020-01-08T15:15:48.673" v="1102" actId="26606"/>
          <ac:graphicFrameMkLst>
            <pc:docMk/>
            <pc:sldMk cId="1106842460" sldId="268"/>
            <ac:graphicFrameMk id="16" creationId="{B0F283DD-65C7-4F20-B3FD-78A9A12D3857}"/>
          </ac:graphicFrameMkLst>
        </pc:graphicFrameChg>
      </pc:sldChg>
      <pc:sldChg chg="addSp delSp modSp add mod setBg">
        <pc:chgData name="Anthony.Johnston" userId="5a97eb29-327c-4443-896a-b53626eefede" providerId="ADAL" clId="{FA5D483B-B907-40B4-8381-12AF8A9EE9B2}" dt="2020-01-08T15:11:09.551" v="1029" actId="26606"/>
        <pc:sldMkLst>
          <pc:docMk/>
          <pc:sldMk cId="2387653278" sldId="269"/>
        </pc:sldMkLst>
        <pc:spChg chg="mod">
          <ac:chgData name="Anthony.Johnston" userId="5a97eb29-327c-4443-896a-b53626eefede" providerId="ADAL" clId="{FA5D483B-B907-40B4-8381-12AF8A9EE9B2}" dt="2020-01-08T15:11:09.551" v="1029" actId="26606"/>
          <ac:spMkLst>
            <pc:docMk/>
            <pc:sldMk cId="2387653278" sldId="269"/>
            <ac:spMk id="2" creationId="{DD3FCF92-A0C0-497E-88F0-8865CE70CD8F}"/>
          </ac:spMkLst>
        </pc:spChg>
        <pc:spChg chg="add del mod">
          <ac:chgData name="Anthony.Johnston" userId="5a97eb29-327c-4443-896a-b53626eefede" providerId="ADAL" clId="{FA5D483B-B907-40B4-8381-12AF8A9EE9B2}" dt="2020-01-08T15:11:09.551" v="1029" actId="26606"/>
          <ac:spMkLst>
            <pc:docMk/>
            <pc:sldMk cId="2387653278" sldId="269"/>
            <ac:spMk id="3" creationId="{1D7C5E66-F231-4E17-88D2-0B2FAAB08793}"/>
          </ac:spMkLst>
        </pc:spChg>
        <pc:spChg chg="add del">
          <ac:chgData name="Anthony.Johnston" userId="5a97eb29-327c-4443-896a-b53626eefede" providerId="ADAL" clId="{FA5D483B-B907-40B4-8381-12AF8A9EE9B2}" dt="2020-01-08T15:11:09.524" v="1028" actId="26606"/>
          <ac:spMkLst>
            <pc:docMk/>
            <pc:sldMk cId="2387653278" sldId="269"/>
            <ac:spMk id="8" creationId="{8D70B121-56F4-4848-B38B-182089D909FA}"/>
          </ac:spMkLst>
        </pc:spChg>
        <pc:spChg chg="add del">
          <ac:chgData name="Anthony.Johnston" userId="5a97eb29-327c-4443-896a-b53626eefede" providerId="ADAL" clId="{FA5D483B-B907-40B4-8381-12AF8A9EE9B2}" dt="2020-01-08T15:11:07.308" v="1026" actId="26606"/>
          <ac:spMkLst>
            <pc:docMk/>
            <pc:sldMk cId="2387653278" sldId="269"/>
            <ac:spMk id="10" creationId="{46C2E80F-49A6-4372-B103-219D417A55ED}"/>
          </ac:spMkLst>
        </pc:spChg>
        <pc:spChg chg="add del">
          <ac:chgData name="Anthony.Johnston" userId="5a97eb29-327c-4443-896a-b53626eefede" providerId="ADAL" clId="{FA5D483B-B907-40B4-8381-12AF8A9EE9B2}" dt="2020-01-08T15:11:09.524" v="1028" actId="26606"/>
          <ac:spMkLst>
            <pc:docMk/>
            <pc:sldMk cId="2387653278" sldId="269"/>
            <ac:spMk id="13" creationId="{1D7C5E66-F231-4E17-88D2-0B2FAAB08793}"/>
          </ac:spMkLst>
        </pc:spChg>
        <pc:spChg chg="add">
          <ac:chgData name="Anthony.Johnston" userId="5a97eb29-327c-4443-896a-b53626eefede" providerId="ADAL" clId="{FA5D483B-B907-40B4-8381-12AF8A9EE9B2}" dt="2020-01-08T15:11:09.551" v="1029" actId="26606"/>
          <ac:spMkLst>
            <pc:docMk/>
            <pc:sldMk cId="2387653278" sldId="269"/>
            <ac:spMk id="15" creationId="{46C2E80F-49A6-4372-B103-219D417A55ED}"/>
          </ac:spMkLst>
        </pc:spChg>
        <pc:graphicFrameChg chg="add del">
          <ac:chgData name="Anthony.Johnston" userId="5a97eb29-327c-4443-896a-b53626eefede" providerId="ADAL" clId="{FA5D483B-B907-40B4-8381-12AF8A9EE9B2}" dt="2020-01-08T15:11:07.308" v="1026" actId="26606"/>
          <ac:graphicFrameMkLst>
            <pc:docMk/>
            <pc:sldMk cId="2387653278" sldId="269"/>
            <ac:graphicFrameMk id="5" creationId="{80336A87-9ED5-45DE-8F23-2136E912C734}"/>
          </ac:graphicFrameMkLst>
        </pc:graphicFrameChg>
        <pc:graphicFrameChg chg="add">
          <ac:chgData name="Anthony.Johnston" userId="5a97eb29-327c-4443-896a-b53626eefede" providerId="ADAL" clId="{FA5D483B-B907-40B4-8381-12AF8A9EE9B2}" dt="2020-01-08T15:11:09.551" v="1029" actId="26606"/>
          <ac:graphicFrameMkLst>
            <pc:docMk/>
            <pc:sldMk cId="2387653278" sldId="269"/>
            <ac:graphicFrameMk id="16" creationId="{F38ED8B8-8981-417C-8E25-3D0C6D489098}"/>
          </ac:graphicFrameMkLst>
        </pc:graphicFrameChg>
        <pc:cxnChg chg="add del">
          <ac:chgData name="Anthony.Johnston" userId="5a97eb29-327c-4443-896a-b53626eefede" providerId="ADAL" clId="{FA5D483B-B907-40B4-8381-12AF8A9EE9B2}" dt="2020-01-08T15:11:09.524" v="1028" actId="26606"/>
          <ac:cxnSpMkLst>
            <pc:docMk/>
            <pc:sldMk cId="2387653278" sldId="269"/>
            <ac:cxnSpMk id="12" creationId="{2D72A2C9-F3CA-4216-8BAD-FA4C970C3C4E}"/>
          </ac:cxnSpMkLst>
        </pc:cxnChg>
      </pc:sldChg>
      <pc:sldChg chg="addSp modSp add mod setBg setClrOvrMap">
        <pc:chgData name="Anthony.Johnston" userId="5a97eb29-327c-4443-896a-b53626eefede" providerId="ADAL" clId="{FA5D483B-B907-40B4-8381-12AF8A9EE9B2}" dt="2020-01-08T15:03:43.847" v="726" actId="26606"/>
        <pc:sldMkLst>
          <pc:docMk/>
          <pc:sldMk cId="4115046691" sldId="270"/>
        </pc:sldMkLst>
        <pc:spChg chg="add mod">
          <ac:chgData name="Anthony.Johnston" userId="5a97eb29-327c-4443-896a-b53626eefede" providerId="ADAL" clId="{FA5D483B-B907-40B4-8381-12AF8A9EE9B2}" dt="2020-01-08T15:03:43.847" v="726" actId="26606"/>
          <ac:spMkLst>
            <pc:docMk/>
            <pc:sldMk cId="4115046691" sldId="270"/>
            <ac:spMk id="2" creationId="{0E65FDBB-A8B0-41A6-9CB3-1D9500646EAC}"/>
          </ac:spMkLst>
        </pc:spChg>
        <pc:spChg chg="add mod">
          <ac:chgData name="Anthony.Johnston" userId="5a97eb29-327c-4443-896a-b53626eefede" providerId="ADAL" clId="{FA5D483B-B907-40B4-8381-12AF8A9EE9B2}" dt="2020-01-08T15:03:43.847" v="726" actId="26606"/>
          <ac:spMkLst>
            <pc:docMk/>
            <pc:sldMk cId="4115046691" sldId="270"/>
            <ac:spMk id="3" creationId="{3F3BABA4-586D-4774-B85A-B3270D169751}"/>
          </ac:spMkLst>
        </pc:spChg>
        <pc:spChg chg="add">
          <ac:chgData name="Anthony.Johnston" userId="5a97eb29-327c-4443-896a-b53626eefede" providerId="ADAL" clId="{FA5D483B-B907-40B4-8381-12AF8A9EE9B2}" dt="2020-01-08T15:03:43.847" v="726" actId="26606"/>
          <ac:spMkLst>
            <pc:docMk/>
            <pc:sldMk cId="4115046691" sldId="270"/>
            <ac:spMk id="9" creationId="{1DB7C82F-AB7E-4F0C-B829-FA1B9C415180}"/>
          </ac:spMkLst>
        </pc:spChg>
        <pc:picChg chg="add">
          <ac:chgData name="Anthony.Johnston" userId="5a97eb29-327c-4443-896a-b53626eefede" providerId="ADAL" clId="{FA5D483B-B907-40B4-8381-12AF8A9EE9B2}" dt="2020-01-08T15:03:43.847" v="726" actId="26606"/>
          <ac:picMkLst>
            <pc:docMk/>
            <pc:sldMk cId="4115046691" sldId="270"/>
            <ac:picMk id="5" creationId="{74504EB6-1A97-42DE-95F4-8B7FE7D16374}"/>
          </ac:picMkLst>
        </pc:picChg>
      </pc:sldChg>
      <pc:sldChg chg="addSp delSp modSp add mod setBg">
        <pc:chgData name="Anthony.Johnston" userId="5a97eb29-327c-4443-896a-b53626eefede" providerId="ADAL" clId="{FA5D483B-B907-40B4-8381-12AF8A9EE9B2}" dt="2020-01-08T15:10:18.239" v="1022" actId="255"/>
        <pc:sldMkLst>
          <pc:docMk/>
          <pc:sldMk cId="2864216481" sldId="271"/>
        </pc:sldMkLst>
        <pc:spChg chg="mod">
          <ac:chgData name="Anthony.Johnston" userId="5a97eb29-327c-4443-896a-b53626eefede" providerId="ADAL" clId="{FA5D483B-B907-40B4-8381-12AF8A9EE9B2}" dt="2020-01-08T15:10:07.295" v="1019" actId="26606"/>
          <ac:spMkLst>
            <pc:docMk/>
            <pc:sldMk cId="2864216481" sldId="271"/>
            <ac:spMk id="2" creationId="{1F87BE04-DEF2-4042-843D-F001145E30E1}"/>
          </ac:spMkLst>
        </pc:spChg>
        <pc:spChg chg="mod ord">
          <ac:chgData name="Anthony.Johnston" userId="5a97eb29-327c-4443-896a-b53626eefede" providerId="ADAL" clId="{FA5D483B-B907-40B4-8381-12AF8A9EE9B2}" dt="2020-01-08T15:10:18.239" v="1022" actId="255"/>
          <ac:spMkLst>
            <pc:docMk/>
            <pc:sldMk cId="2864216481" sldId="271"/>
            <ac:spMk id="3" creationId="{737D52C1-71CB-48F9-B370-7D75CADC729E}"/>
          </ac:spMkLst>
        </pc:spChg>
        <pc:picChg chg="add mod">
          <ac:chgData name="Anthony.Johnston" userId="5a97eb29-327c-4443-896a-b53626eefede" providerId="ADAL" clId="{FA5D483B-B907-40B4-8381-12AF8A9EE9B2}" dt="2020-01-08T15:10:07.295" v="1019" actId="26606"/>
          <ac:picMkLst>
            <pc:docMk/>
            <pc:sldMk cId="2864216481" sldId="271"/>
            <ac:picMk id="5" creationId="{F1AD08BC-A32A-4E3F-B480-4C05F072A11E}"/>
          </ac:picMkLst>
        </pc:picChg>
        <pc:cxnChg chg="add del">
          <ac:chgData name="Anthony.Johnston" userId="5a97eb29-327c-4443-896a-b53626eefede" providerId="ADAL" clId="{FA5D483B-B907-40B4-8381-12AF8A9EE9B2}" dt="2020-01-08T15:10:07.295" v="1019" actId="26606"/>
          <ac:cxnSpMkLst>
            <pc:docMk/>
            <pc:sldMk cId="2864216481" sldId="271"/>
            <ac:cxnSpMk id="10" creationId="{E4A809D5-3600-46D4-A466-67F2349A54FB}"/>
          </ac:cxnSpMkLst>
        </pc:cxnChg>
        <pc:cxnChg chg="add">
          <ac:chgData name="Anthony.Johnston" userId="5a97eb29-327c-4443-896a-b53626eefede" providerId="ADAL" clId="{FA5D483B-B907-40B4-8381-12AF8A9EE9B2}" dt="2020-01-08T15:10:07.295" v="1019" actId="26606"/>
          <ac:cxnSpMkLst>
            <pc:docMk/>
            <pc:sldMk cId="2864216481" sldId="271"/>
            <ac:cxnSpMk id="15" creationId="{39B7FDC9-F0CE-43A7-9F2A-83DD09DC3453}"/>
          </ac:cxnSpMkLst>
        </pc:cxnChg>
      </pc:sldChg>
      <pc:sldChg chg="addSp modSp add">
        <pc:chgData name="Anthony.Johnston" userId="5a97eb29-327c-4443-896a-b53626eefede" providerId="ADAL" clId="{FA5D483B-B907-40B4-8381-12AF8A9EE9B2}" dt="2020-01-08T15:14:58.191" v="1097" actId="1076"/>
        <pc:sldMkLst>
          <pc:docMk/>
          <pc:sldMk cId="437626166" sldId="272"/>
        </pc:sldMkLst>
        <pc:spChg chg="mod">
          <ac:chgData name="Anthony.Johnston" userId="5a97eb29-327c-4443-896a-b53626eefede" providerId="ADAL" clId="{FA5D483B-B907-40B4-8381-12AF8A9EE9B2}" dt="2020-01-08T15:11:32.552" v="1038" actId="20577"/>
          <ac:spMkLst>
            <pc:docMk/>
            <pc:sldMk cId="437626166" sldId="272"/>
            <ac:spMk id="2" creationId="{4B8CE83A-A310-49DE-ABB5-DFD3B2E0435E}"/>
          </ac:spMkLst>
        </pc:spChg>
        <pc:spChg chg="mod">
          <ac:chgData name="Anthony.Johnston" userId="5a97eb29-327c-4443-896a-b53626eefede" providerId="ADAL" clId="{FA5D483B-B907-40B4-8381-12AF8A9EE9B2}" dt="2020-01-08T15:11:42.203" v="1039"/>
          <ac:spMkLst>
            <pc:docMk/>
            <pc:sldMk cId="437626166" sldId="272"/>
            <ac:spMk id="3" creationId="{28B3238E-0330-42FC-950E-25C140CB8E6F}"/>
          </ac:spMkLst>
        </pc:spChg>
        <pc:spChg chg="add mod">
          <ac:chgData name="Anthony.Johnston" userId="5a97eb29-327c-4443-896a-b53626eefede" providerId="ADAL" clId="{FA5D483B-B907-40B4-8381-12AF8A9EE9B2}" dt="2020-01-08T15:14:58.191" v="1097" actId="1076"/>
          <ac:spMkLst>
            <pc:docMk/>
            <pc:sldMk cId="437626166" sldId="272"/>
            <ac:spMk id="6" creationId="{9775A3CD-89C6-442A-8638-7B2916E307FB}"/>
          </ac:spMkLst>
        </pc:spChg>
        <pc:picChg chg="add mod">
          <ac:chgData name="Anthony.Johnston" userId="5a97eb29-327c-4443-896a-b53626eefede" providerId="ADAL" clId="{FA5D483B-B907-40B4-8381-12AF8A9EE9B2}" dt="2020-01-08T15:14:53.687" v="1096" actId="1076"/>
          <ac:picMkLst>
            <pc:docMk/>
            <pc:sldMk cId="437626166" sldId="272"/>
            <ac:picMk id="5" creationId="{19AB25DB-E2D5-45A9-9927-DC46CEF1F749}"/>
          </ac:picMkLst>
        </pc:picChg>
      </pc:sldChg>
      <pc:sldChg chg="modSp add">
        <pc:chgData name="Anthony.Johnston" userId="5a97eb29-327c-4443-896a-b53626eefede" providerId="ADAL" clId="{FA5D483B-B907-40B4-8381-12AF8A9EE9B2}" dt="2020-01-08T15:12:49.306" v="1043" actId="20577"/>
        <pc:sldMkLst>
          <pc:docMk/>
          <pc:sldMk cId="3189781356" sldId="273"/>
        </pc:sldMkLst>
        <pc:spChg chg="mod">
          <ac:chgData name="Anthony.Johnston" userId="5a97eb29-327c-4443-896a-b53626eefede" providerId="ADAL" clId="{FA5D483B-B907-40B4-8381-12AF8A9EE9B2}" dt="2020-01-08T15:12:49.306" v="1043" actId="20577"/>
          <ac:spMkLst>
            <pc:docMk/>
            <pc:sldMk cId="3189781356" sldId="273"/>
            <ac:spMk id="3" creationId="{3848E280-274B-41D0-A3A2-27D8849CE16E}"/>
          </ac:spMkLst>
        </pc:spChg>
      </pc:sldChg>
      <pc:sldChg chg="addSp modSp add">
        <pc:chgData name="Anthony.Johnston" userId="5a97eb29-327c-4443-896a-b53626eefede" providerId="ADAL" clId="{FA5D483B-B907-40B4-8381-12AF8A9EE9B2}" dt="2020-01-08T15:20:23.308" v="1178" actId="14100"/>
        <pc:sldMkLst>
          <pc:docMk/>
          <pc:sldMk cId="796977445" sldId="274"/>
        </pc:sldMkLst>
        <pc:spChg chg="mod">
          <ac:chgData name="Anthony.Johnston" userId="5a97eb29-327c-4443-896a-b53626eefede" providerId="ADAL" clId="{FA5D483B-B907-40B4-8381-12AF8A9EE9B2}" dt="2020-01-08T15:16:23.390" v="1121" actId="20577"/>
          <ac:spMkLst>
            <pc:docMk/>
            <pc:sldMk cId="796977445" sldId="274"/>
            <ac:spMk id="2" creationId="{3A6843EA-94E1-47B0-9F81-009539DAFE1D}"/>
          </ac:spMkLst>
        </pc:spChg>
        <pc:spChg chg="mod">
          <ac:chgData name="Anthony.Johnston" userId="5a97eb29-327c-4443-896a-b53626eefede" providerId="ADAL" clId="{FA5D483B-B907-40B4-8381-12AF8A9EE9B2}" dt="2020-01-08T15:18:25.860" v="1166" actId="20577"/>
          <ac:spMkLst>
            <pc:docMk/>
            <pc:sldMk cId="796977445" sldId="274"/>
            <ac:spMk id="3" creationId="{6BD477FA-CE08-41E4-955F-C15C6DE5BF00}"/>
          </ac:spMkLst>
        </pc:spChg>
        <pc:spChg chg="add mod">
          <ac:chgData name="Anthony.Johnston" userId="5a97eb29-327c-4443-896a-b53626eefede" providerId="ADAL" clId="{FA5D483B-B907-40B4-8381-12AF8A9EE9B2}" dt="2020-01-08T15:20:18.333" v="1176" actId="1076"/>
          <ac:spMkLst>
            <pc:docMk/>
            <pc:sldMk cId="796977445" sldId="274"/>
            <ac:spMk id="6" creationId="{357EC302-5AC0-4A6B-936E-E5A8F2A65B3A}"/>
          </ac:spMkLst>
        </pc:spChg>
        <pc:picChg chg="add mod">
          <ac:chgData name="Anthony.Johnston" userId="5a97eb29-327c-4443-896a-b53626eefede" providerId="ADAL" clId="{FA5D483B-B907-40B4-8381-12AF8A9EE9B2}" dt="2020-01-08T15:20:23.308" v="1178" actId="14100"/>
          <ac:picMkLst>
            <pc:docMk/>
            <pc:sldMk cId="796977445" sldId="274"/>
            <ac:picMk id="5" creationId="{7BD7E56F-1D58-4A0D-9634-55920CBE0BA3}"/>
          </ac:picMkLst>
        </pc:picChg>
      </pc:sldChg>
      <pc:sldChg chg="addSp delSp modSp add mod ord setBg">
        <pc:chgData name="Anthony.Johnston" userId="5a97eb29-327c-4443-896a-b53626eefede" providerId="ADAL" clId="{FA5D483B-B907-40B4-8381-12AF8A9EE9B2}" dt="2020-01-08T15:24:59.800" v="1303" actId="255"/>
        <pc:sldMkLst>
          <pc:docMk/>
          <pc:sldMk cId="2783709197" sldId="275"/>
        </pc:sldMkLst>
        <pc:spChg chg="del mod">
          <ac:chgData name="Anthony.Johnston" userId="5a97eb29-327c-4443-896a-b53626eefede" providerId="ADAL" clId="{FA5D483B-B907-40B4-8381-12AF8A9EE9B2}" dt="2020-01-08T15:24:42.218" v="1298" actId="478"/>
          <ac:spMkLst>
            <pc:docMk/>
            <pc:sldMk cId="2783709197" sldId="275"/>
            <ac:spMk id="2" creationId="{4D498A78-42CA-4B7F-9C02-00B7A2228586}"/>
          </ac:spMkLst>
        </pc:spChg>
        <pc:spChg chg="mod">
          <ac:chgData name="Anthony.Johnston" userId="5a97eb29-327c-4443-896a-b53626eefede" providerId="ADAL" clId="{FA5D483B-B907-40B4-8381-12AF8A9EE9B2}" dt="2020-01-08T15:24:59.800" v="1303" actId="255"/>
          <ac:spMkLst>
            <pc:docMk/>
            <pc:sldMk cId="2783709197" sldId="275"/>
            <ac:spMk id="3" creationId="{7D0118EB-E681-43BC-B68C-75B335BA14EC}"/>
          </ac:spMkLst>
        </pc:spChg>
        <pc:spChg chg="add del mod">
          <ac:chgData name="Anthony.Johnston" userId="5a97eb29-327c-4443-896a-b53626eefede" providerId="ADAL" clId="{FA5D483B-B907-40B4-8381-12AF8A9EE9B2}" dt="2020-01-08T15:24:31.172" v="1295" actId="478"/>
          <ac:spMkLst>
            <pc:docMk/>
            <pc:sldMk cId="2783709197" sldId="275"/>
            <ac:spMk id="6" creationId="{DE9858D7-CA3C-4C9B-B0F5-397F3D30AF21}"/>
          </ac:spMkLst>
        </pc:spChg>
        <pc:spChg chg="add">
          <ac:chgData name="Anthony.Johnston" userId="5a97eb29-327c-4443-896a-b53626eefede" providerId="ADAL" clId="{FA5D483B-B907-40B4-8381-12AF8A9EE9B2}" dt="2020-01-08T15:24:45.430" v="1299" actId="26606"/>
          <ac:spMkLst>
            <pc:docMk/>
            <pc:sldMk cId="2783709197" sldId="275"/>
            <ac:spMk id="12" creationId="{59A309A7-1751-4ABE-A3C1-EEC40366AD89}"/>
          </ac:spMkLst>
        </pc:spChg>
        <pc:spChg chg="add">
          <ac:chgData name="Anthony.Johnston" userId="5a97eb29-327c-4443-896a-b53626eefede" providerId="ADAL" clId="{FA5D483B-B907-40B4-8381-12AF8A9EE9B2}" dt="2020-01-08T15:24:45.430" v="1299" actId="26606"/>
          <ac:spMkLst>
            <pc:docMk/>
            <pc:sldMk cId="2783709197" sldId="275"/>
            <ac:spMk id="14" creationId="{967D8EB6-EAE1-4F9C-B398-83321E287204}"/>
          </ac:spMkLst>
        </pc:spChg>
        <pc:picChg chg="add del mod">
          <ac:chgData name="Anthony.Johnston" userId="5a97eb29-327c-4443-896a-b53626eefede" providerId="ADAL" clId="{FA5D483B-B907-40B4-8381-12AF8A9EE9B2}" dt="2020-01-08T15:24:31.172" v="1295" actId="478"/>
          <ac:picMkLst>
            <pc:docMk/>
            <pc:sldMk cId="2783709197" sldId="275"/>
            <ac:picMk id="5" creationId="{C535A195-1D4C-4D3E-93B6-A5DBD556C845}"/>
          </ac:picMkLst>
        </pc:picChg>
        <pc:picChg chg="add mod">
          <ac:chgData name="Anthony.Johnston" userId="5a97eb29-327c-4443-896a-b53626eefede" providerId="ADAL" clId="{FA5D483B-B907-40B4-8381-12AF8A9EE9B2}" dt="2020-01-08T15:24:45.430" v="1299" actId="26606"/>
          <ac:picMkLst>
            <pc:docMk/>
            <pc:sldMk cId="2783709197" sldId="275"/>
            <ac:picMk id="7" creationId="{4059E6B8-9943-45F5-B719-399833E5608D}"/>
          </ac:picMkLst>
        </pc:picChg>
      </pc:sldChg>
      <pc:sldChg chg="modSp add">
        <pc:chgData name="Anthony.Johnston" userId="5a97eb29-327c-4443-896a-b53626eefede" providerId="ADAL" clId="{FA5D483B-B907-40B4-8381-12AF8A9EE9B2}" dt="2020-01-08T15:33:13.640" v="1697" actId="20577"/>
        <pc:sldMkLst>
          <pc:docMk/>
          <pc:sldMk cId="2612016859" sldId="276"/>
        </pc:sldMkLst>
        <pc:spChg chg="mod">
          <ac:chgData name="Anthony.Johnston" userId="5a97eb29-327c-4443-896a-b53626eefede" providerId="ADAL" clId="{FA5D483B-B907-40B4-8381-12AF8A9EE9B2}" dt="2020-01-08T15:31:28.523" v="1526" actId="255"/>
          <ac:spMkLst>
            <pc:docMk/>
            <pc:sldMk cId="2612016859" sldId="276"/>
            <ac:spMk id="2" creationId="{B69C5F00-6612-4CD2-AF1B-B37F1E7E36E9}"/>
          </ac:spMkLst>
        </pc:spChg>
        <pc:spChg chg="mod">
          <ac:chgData name="Anthony.Johnston" userId="5a97eb29-327c-4443-896a-b53626eefede" providerId="ADAL" clId="{FA5D483B-B907-40B4-8381-12AF8A9EE9B2}" dt="2020-01-08T15:33:13.640" v="1697" actId="20577"/>
          <ac:spMkLst>
            <pc:docMk/>
            <pc:sldMk cId="2612016859" sldId="276"/>
            <ac:spMk id="3" creationId="{918A910B-C5DF-45BD-9491-F549158785F2}"/>
          </ac:spMkLst>
        </pc:spChg>
      </pc:sldChg>
    </pc:docChg>
  </pc:docChgLst>
  <pc:docChgLst>
    <pc:chgData name="Anthony.Johnston" userId="5a97eb29-327c-4443-896a-b53626eefede" providerId="ADAL" clId="{686302D5-5D57-45D5-8B65-25599EE62152}"/>
    <pc:docChg chg="undo redo custSel mod addSld delSld modSld sldOrd modMainMaster">
      <pc:chgData name="Anthony.Johnston" userId="5a97eb29-327c-4443-896a-b53626eefede" providerId="ADAL" clId="{686302D5-5D57-45D5-8B65-25599EE62152}" dt="2020-01-15T22:57:21.710" v="3102" actId="478"/>
      <pc:docMkLst>
        <pc:docMk/>
      </pc:docMkLst>
      <pc:sldChg chg="addSp delSp modSp mod setBg">
        <pc:chgData name="Anthony.Johnston" userId="5a97eb29-327c-4443-896a-b53626eefede" providerId="ADAL" clId="{686302D5-5D57-45D5-8B65-25599EE62152}" dt="2020-01-15T21:45:20.475" v="2655" actId="26606"/>
        <pc:sldMkLst>
          <pc:docMk/>
          <pc:sldMk cId="4157563913" sldId="256"/>
        </pc:sldMkLst>
        <pc:spChg chg="mod">
          <ac:chgData name="Anthony.Johnston" userId="5a97eb29-327c-4443-896a-b53626eefede" providerId="ADAL" clId="{686302D5-5D57-45D5-8B65-25599EE62152}" dt="2020-01-15T21:45:20.475" v="2655" actId="26606"/>
          <ac:spMkLst>
            <pc:docMk/>
            <pc:sldMk cId="4157563913" sldId="256"/>
            <ac:spMk id="2" creationId="{51393F1D-0C41-4850-AD8B-1C05B8E38CB6}"/>
          </ac:spMkLst>
        </pc:spChg>
        <pc:spChg chg="mod">
          <ac:chgData name="Anthony.Johnston" userId="5a97eb29-327c-4443-896a-b53626eefede" providerId="ADAL" clId="{686302D5-5D57-45D5-8B65-25599EE62152}" dt="2020-01-15T21:45:20.475" v="2655" actId="26606"/>
          <ac:spMkLst>
            <pc:docMk/>
            <pc:sldMk cId="4157563913" sldId="256"/>
            <ac:spMk id="3" creationId="{CF3919B4-ACB0-49B6-A239-2F7E4A9DB5D5}"/>
          </ac:spMkLst>
        </pc:spChg>
        <pc:spChg chg="add del">
          <ac:chgData name="Anthony.Johnston" userId="5a97eb29-327c-4443-896a-b53626eefede" providerId="ADAL" clId="{686302D5-5D57-45D5-8B65-25599EE62152}" dt="2020-01-13T14:50:02.537" v="2433" actId="26606"/>
          <ac:spMkLst>
            <pc:docMk/>
            <pc:sldMk cId="4157563913" sldId="256"/>
            <ac:spMk id="8" creationId="{23962611-DFD5-4092-AAFD-559E3DFCE2C9}"/>
          </ac:spMkLst>
        </pc:spChg>
        <pc:spChg chg="add">
          <ac:chgData name="Anthony.Johnston" userId="5a97eb29-327c-4443-896a-b53626eefede" providerId="ADAL" clId="{686302D5-5D57-45D5-8B65-25599EE62152}" dt="2020-01-15T21:45:20.475" v="2655" actId="26606"/>
          <ac:spMkLst>
            <pc:docMk/>
            <pc:sldMk cId="4157563913" sldId="256"/>
            <ac:spMk id="9" creationId="{A2AEA782-0EA4-42E9-871D-7401D6A09739}"/>
          </ac:spMkLst>
        </pc:spChg>
        <pc:spChg chg="add">
          <ac:chgData name="Anthony.Johnston" userId="5a97eb29-327c-4443-896a-b53626eefede" providerId="ADAL" clId="{686302D5-5D57-45D5-8B65-25599EE62152}" dt="2020-01-15T21:45:20.475" v="2655" actId="26606"/>
          <ac:spMkLst>
            <pc:docMk/>
            <pc:sldMk cId="4157563913" sldId="256"/>
            <ac:spMk id="11" creationId="{B0992639-1CDA-4FE6-BB95-E13221490740}"/>
          </ac:spMkLst>
        </pc:spChg>
        <pc:spChg chg="add del">
          <ac:chgData name="Anthony.Johnston" userId="5a97eb29-327c-4443-896a-b53626eefede" providerId="ADAL" clId="{686302D5-5D57-45D5-8B65-25599EE62152}" dt="2020-01-15T21:45:18.565" v="2654" actId="26606"/>
          <ac:spMkLst>
            <pc:docMk/>
            <pc:sldMk cId="4157563913" sldId="256"/>
            <ac:spMk id="12" creationId="{9BD0A92D-399A-41B4-B955-6B72A41B74A9}"/>
          </ac:spMkLst>
        </pc:spChg>
        <pc:spChg chg="add del">
          <ac:chgData name="Anthony.Johnston" userId="5a97eb29-327c-4443-896a-b53626eefede" providerId="ADAL" clId="{686302D5-5D57-45D5-8B65-25599EE62152}" dt="2020-01-15T21:45:18.565" v="2654" actId="26606"/>
          <ac:spMkLst>
            <pc:docMk/>
            <pc:sldMk cId="4157563913" sldId="256"/>
            <ac:spMk id="16" creationId="{9FA51AA9-DFBD-4CB2-9C70-26DAC24A34C0}"/>
          </ac:spMkLst>
        </pc:spChg>
        <pc:spChg chg="add del">
          <ac:chgData name="Anthony.Johnston" userId="5a97eb29-327c-4443-896a-b53626eefede" providerId="ADAL" clId="{686302D5-5D57-45D5-8B65-25599EE62152}" dt="2020-01-15T21:45:18.565" v="2654" actId="26606"/>
          <ac:spMkLst>
            <pc:docMk/>
            <pc:sldMk cId="4157563913" sldId="256"/>
            <ac:spMk id="18" creationId="{D5905D0D-FE5E-454B-A340-4DE821C09E8B}"/>
          </ac:spMkLst>
        </pc:spChg>
        <pc:picChg chg="add mod">
          <ac:chgData name="Anthony.Johnston" userId="5a97eb29-327c-4443-896a-b53626eefede" providerId="ADAL" clId="{686302D5-5D57-45D5-8B65-25599EE62152}" dt="2020-01-15T21:45:20.475" v="2655" actId="26606"/>
          <ac:picMkLst>
            <pc:docMk/>
            <pc:sldMk cId="4157563913" sldId="256"/>
            <ac:picMk id="5" creationId="{07B240D0-7DFE-4100-AADC-4D86F6124B49}"/>
          </ac:picMkLst>
        </pc:picChg>
        <pc:picChg chg="add mod">
          <ac:chgData name="Anthony.Johnston" userId="5a97eb29-327c-4443-896a-b53626eefede" providerId="ADAL" clId="{686302D5-5D57-45D5-8B65-25599EE62152}" dt="2020-01-15T21:45:20.475" v="2655" actId="26606"/>
          <ac:picMkLst>
            <pc:docMk/>
            <pc:sldMk cId="4157563913" sldId="256"/>
            <ac:picMk id="7" creationId="{4257666C-813D-4C2A-B257-0A3F128C0829}"/>
          </ac:picMkLst>
        </pc:picChg>
        <pc:picChg chg="add del">
          <ac:chgData name="Anthony.Johnston" userId="5a97eb29-327c-4443-896a-b53626eefede" providerId="ADAL" clId="{686302D5-5D57-45D5-8B65-25599EE62152}" dt="2020-01-13T14:50:02.537" v="2433" actId="26606"/>
          <ac:picMkLst>
            <pc:docMk/>
            <pc:sldMk cId="4157563913" sldId="256"/>
            <ac:picMk id="10" creationId="{2270F1FA-0425-408F-9861-80BF5AFB276D}"/>
          </ac:picMkLst>
        </pc:picChg>
        <pc:picChg chg="add del">
          <ac:chgData name="Anthony.Johnston" userId="5a97eb29-327c-4443-896a-b53626eefede" providerId="ADAL" clId="{686302D5-5D57-45D5-8B65-25599EE62152}" dt="2020-01-15T21:45:18.565" v="2654" actId="26606"/>
          <ac:picMkLst>
            <pc:docMk/>
            <pc:sldMk cId="4157563913" sldId="256"/>
            <ac:picMk id="14" creationId="{D6A49DF9-534D-4905-8F46-02AB63EB6F34}"/>
          </ac:picMkLst>
        </pc:picChg>
      </pc:sldChg>
      <pc:sldChg chg="addSp delSp modSp mod setBg">
        <pc:chgData name="Anthony.Johnston" userId="5a97eb29-327c-4443-896a-b53626eefede" providerId="ADAL" clId="{686302D5-5D57-45D5-8B65-25599EE62152}" dt="2020-01-15T21:45:47.985" v="2659" actId="255"/>
        <pc:sldMkLst>
          <pc:docMk/>
          <pc:sldMk cId="1904602673" sldId="257"/>
        </pc:sldMkLst>
        <pc:spChg chg="mod">
          <ac:chgData name="Anthony.Johnston" userId="5a97eb29-327c-4443-896a-b53626eefede" providerId="ADAL" clId="{686302D5-5D57-45D5-8B65-25599EE62152}" dt="2020-01-15T21:45:39.065" v="2658" actId="26606"/>
          <ac:spMkLst>
            <pc:docMk/>
            <pc:sldMk cId="1904602673" sldId="257"/>
            <ac:spMk id="2" creationId="{56743CE0-D6EF-4EE6-8668-8F81C751F520}"/>
          </ac:spMkLst>
        </pc:spChg>
        <pc:spChg chg="mod">
          <ac:chgData name="Anthony.Johnston" userId="5a97eb29-327c-4443-896a-b53626eefede" providerId="ADAL" clId="{686302D5-5D57-45D5-8B65-25599EE62152}" dt="2020-01-15T21:45:47.985" v="2659" actId="255"/>
          <ac:spMkLst>
            <pc:docMk/>
            <pc:sldMk cId="1904602673" sldId="257"/>
            <ac:spMk id="3" creationId="{5C00D55B-B8BB-416A-B68B-981592EB3B93}"/>
          </ac:spMkLst>
        </pc:spChg>
        <pc:spChg chg="add del">
          <ac:chgData name="Anthony.Johnston" userId="5a97eb29-327c-4443-896a-b53626eefede" providerId="ADAL" clId="{686302D5-5D57-45D5-8B65-25599EE62152}" dt="2020-01-15T21:45:39.050" v="2657" actId="26606"/>
          <ac:spMkLst>
            <pc:docMk/>
            <pc:sldMk cId="1904602673" sldId="257"/>
            <ac:spMk id="8" creationId="{8C3DEBB2-D54E-470C-86B3-631BDDF6CCA6}"/>
          </ac:spMkLst>
        </pc:spChg>
        <pc:spChg chg="add del">
          <ac:chgData name="Anthony.Johnston" userId="5a97eb29-327c-4443-896a-b53626eefede" providerId="ADAL" clId="{686302D5-5D57-45D5-8B65-25599EE62152}" dt="2020-01-15T21:45:39.050" v="2657" actId="26606"/>
          <ac:spMkLst>
            <pc:docMk/>
            <pc:sldMk cId="1904602673" sldId="257"/>
            <ac:spMk id="10" creationId="{847C7588-8C18-44D9-8469-ABB9865FE117}"/>
          </ac:spMkLst>
        </pc:spChg>
        <pc:spChg chg="add">
          <ac:chgData name="Anthony.Johnston" userId="5a97eb29-327c-4443-896a-b53626eefede" providerId="ADAL" clId="{686302D5-5D57-45D5-8B65-25599EE62152}" dt="2020-01-15T21:45:39.065" v="2658" actId="26606"/>
          <ac:spMkLst>
            <pc:docMk/>
            <pc:sldMk cId="1904602673" sldId="257"/>
            <ac:spMk id="12" creationId="{8C3DEBB2-D54E-470C-86B3-631BDDF6CCA6}"/>
          </ac:spMkLst>
        </pc:spChg>
        <pc:spChg chg="add">
          <ac:chgData name="Anthony.Johnston" userId="5a97eb29-327c-4443-896a-b53626eefede" providerId="ADAL" clId="{686302D5-5D57-45D5-8B65-25599EE62152}" dt="2020-01-15T21:45:39.065" v="2658" actId="26606"/>
          <ac:spMkLst>
            <pc:docMk/>
            <pc:sldMk cId="1904602673" sldId="257"/>
            <ac:spMk id="13" creationId="{268033CC-D08D-4609-83FF-2537764F4F55}"/>
          </ac:spMkLst>
        </pc:spChg>
      </pc:sldChg>
      <pc:sldChg chg="addSp delSp modSp mod setBg">
        <pc:chgData name="Anthony.Johnston" userId="5a97eb29-327c-4443-896a-b53626eefede" providerId="ADAL" clId="{686302D5-5D57-45D5-8B65-25599EE62152}" dt="2020-01-15T21:59:40.757" v="2704" actId="207"/>
        <pc:sldMkLst>
          <pc:docMk/>
          <pc:sldMk cId="912271673" sldId="258"/>
        </pc:sldMkLst>
        <pc:spChg chg="mod">
          <ac:chgData name="Anthony.Johnston" userId="5a97eb29-327c-4443-896a-b53626eefede" providerId="ADAL" clId="{686302D5-5D57-45D5-8B65-25599EE62152}" dt="2020-01-15T21:59:14.446" v="2701" actId="207"/>
          <ac:spMkLst>
            <pc:docMk/>
            <pc:sldMk cId="912271673" sldId="258"/>
            <ac:spMk id="2" creationId="{9D627CD1-7FD7-45FF-BD95-0FBEF70A5486}"/>
          </ac:spMkLst>
        </pc:spChg>
        <pc:spChg chg="del mod">
          <ac:chgData name="Anthony.Johnston" userId="5a97eb29-327c-4443-896a-b53626eefede" providerId="ADAL" clId="{686302D5-5D57-45D5-8B65-25599EE62152}" dt="2020-01-15T21:27:40.134" v="2470" actId="26606"/>
          <ac:spMkLst>
            <pc:docMk/>
            <pc:sldMk cId="912271673" sldId="258"/>
            <ac:spMk id="3" creationId="{ACDDBE44-FBC4-4505-99F5-8678F7E9310D}"/>
          </ac:spMkLst>
        </pc:spChg>
        <pc:spChg chg="add mod ord">
          <ac:chgData name="Anthony.Johnston" userId="5a97eb29-327c-4443-896a-b53626eefede" providerId="ADAL" clId="{686302D5-5D57-45D5-8B65-25599EE62152}" dt="2020-01-15T21:37:19.429" v="2569" actId="167"/>
          <ac:spMkLst>
            <pc:docMk/>
            <pc:sldMk cId="912271673" sldId="258"/>
            <ac:spMk id="4" creationId="{54E7A996-5E3E-43F4-AB05-104DA5009C29}"/>
          </ac:spMkLst>
        </pc:spChg>
        <pc:spChg chg="add">
          <ac:chgData name="Anthony.Johnston" userId="5a97eb29-327c-4443-896a-b53626eefede" providerId="ADAL" clId="{686302D5-5D57-45D5-8B65-25599EE62152}" dt="2020-01-15T21:27:40.134" v="2470" actId="26606"/>
          <ac:spMkLst>
            <pc:docMk/>
            <pc:sldMk cId="912271673" sldId="258"/>
            <ac:spMk id="10" creationId="{46C2E80F-49A6-4372-B103-219D417A55ED}"/>
          </ac:spMkLst>
        </pc:spChg>
        <pc:graphicFrameChg chg="add mod">
          <ac:chgData name="Anthony.Johnston" userId="5a97eb29-327c-4443-896a-b53626eefede" providerId="ADAL" clId="{686302D5-5D57-45D5-8B65-25599EE62152}" dt="2020-01-15T21:59:40.757" v="2704" actId="207"/>
          <ac:graphicFrameMkLst>
            <pc:docMk/>
            <pc:sldMk cId="912271673" sldId="258"/>
            <ac:graphicFrameMk id="5" creationId="{49938FD4-E078-4D74-89A0-D28D13346A60}"/>
          </ac:graphicFrameMkLst>
        </pc:graphicFrameChg>
      </pc:sldChg>
      <pc:sldChg chg="addSp delSp modSp ord">
        <pc:chgData name="Anthony.Johnston" userId="5a97eb29-327c-4443-896a-b53626eefede" providerId="ADAL" clId="{686302D5-5D57-45D5-8B65-25599EE62152}" dt="2020-01-15T21:56:33.885" v="2687"/>
        <pc:sldMkLst>
          <pc:docMk/>
          <pc:sldMk cId="3807894848" sldId="259"/>
        </pc:sldMkLst>
        <pc:spChg chg="mod">
          <ac:chgData name="Anthony.Johnston" userId="5a97eb29-327c-4443-896a-b53626eefede" providerId="ADAL" clId="{686302D5-5D57-45D5-8B65-25599EE62152}" dt="2020-01-15T21:53:32.031" v="2669" actId="207"/>
          <ac:spMkLst>
            <pc:docMk/>
            <pc:sldMk cId="3807894848" sldId="259"/>
            <ac:spMk id="2" creationId="{E48A2C0A-9962-465A-999E-1CD352C79772}"/>
          </ac:spMkLst>
        </pc:spChg>
        <pc:spChg chg="mod">
          <ac:chgData name="Anthony.Johnston" userId="5a97eb29-327c-4443-896a-b53626eefede" providerId="ADAL" clId="{686302D5-5D57-45D5-8B65-25599EE62152}" dt="2020-01-15T21:33:23.641" v="2541" actId="20577"/>
          <ac:spMkLst>
            <pc:docMk/>
            <pc:sldMk cId="3807894848" sldId="259"/>
            <ac:spMk id="3" creationId="{2E7DA8D6-608F-4D64-8399-3975D14269B6}"/>
          </ac:spMkLst>
        </pc:spChg>
        <pc:spChg chg="add mod">
          <ac:chgData name="Anthony.Johnston" userId="5a97eb29-327c-4443-896a-b53626eefede" providerId="ADAL" clId="{686302D5-5D57-45D5-8B65-25599EE62152}" dt="2020-01-15T21:32:23.832" v="2537" actId="1076"/>
          <ac:spMkLst>
            <pc:docMk/>
            <pc:sldMk cId="3807894848" sldId="259"/>
            <ac:spMk id="6" creationId="{0506763F-F289-4F9E-BE3F-C404CA01952B}"/>
          </ac:spMkLst>
        </pc:spChg>
        <pc:picChg chg="add mod">
          <ac:chgData name="Anthony.Johnston" userId="5a97eb29-327c-4443-896a-b53626eefede" providerId="ADAL" clId="{686302D5-5D57-45D5-8B65-25599EE62152}" dt="2020-01-15T21:32:23.832" v="2537" actId="1076"/>
          <ac:picMkLst>
            <pc:docMk/>
            <pc:sldMk cId="3807894848" sldId="259"/>
            <ac:picMk id="5" creationId="{081E4B9A-E45D-4567-941E-E5530EFEF459}"/>
          </ac:picMkLst>
        </pc:picChg>
        <pc:picChg chg="add del mod">
          <ac:chgData name="Anthony.Johnston" userId="5a97eb29-327c-4443-896a-b53626eefede" providerId="ADAL" clId="{686302D5-5D57-45D5-8B65-25599EE62152}" dt="2020-01-15T21:56:26.593" v="2682"/>
          <ac:picMkLst>
            <pc:docMk/>
            <pc:sldMk cId="3807894848" sldId="259"/>
            <ac:picMk id="7" creationId="{08795819-A4A2-4482-90E1-EA61F66F06F6}"/>
          </ac:picMkLst>
        </pc:picChg>
        <pc:picChg chg="add del">
          <ac:chgData name="Anthony.Johnston" userId="5a97eb29-327c-4443-896a-b53626eefede" providerId="ADAL" clId="{686302D5-5D57-45D5-8B65-25599EE62152}" dt="2020-01-15T21:56:33.885" v="2687"/>
          <ac:picMkLst>
            <pc:docMk/>
            <pc:sldMk cId="3807894848" sldId="259"/>
            <ac:picMk id="8" creationId="{3475C570-B5A9-45DA-BC1D-3D8B72F85169}"/>
          </ac:picMkLst>
        </pc:picChg>
        <pc:picChg chg="add del">
          <ac:chgData name="Anthony.Johnston" userId="5a97eb29-327c-4443-896a-b53626eefede" providerId="ADAL" clId="{686302D5-5D57-45D5-8B65-25599EE62152}" dt="2020-01-15T21:56:29.501" v="2684"/>
          <ac:picMkLst>
            <pc:docMk/>
            <pc:sldMk cId="3807894848" sldId="259"/>
            <ac:picMk id="9" creationId="{6A411CD5-8463-48D7-BB69-DBD788817964}"/>
          </ac:picMkLst>
        </pc:picChg>
        <pc:picChg chg="add del mod">
          <ac:chgData name="Anthony.Johnston" userId="5a97eb29-327c-4443-896a-b53626eefede" providerId="ADAL" clId="{686302D5-5D57-45D5-8B65-25599EE62152}" dt="2020-01-15T21:56:31.389" v="2685" actId="478"/>
          <ac:picMkLst>
            <pc:docMk/>
            <pc:sldMk cId="3807894848" sldId="259"/>
            <ac:picMk id="1026" creationId="{22ACCD93-EA5A-42BC-ACF0-5F56B19A86C4}"/>
          </ac:picMkLst>
        </pc:picChg>
      </pc:sldChg>
      <pc:sldChg chg="addSp modSp">
        <pc:chgData name="Anthony.Johnston" userId="5a97eb29-327c-4443-896a-b53626eefede" providerId="ADAL" clId="{686302D5-5D57-45D5-8B65-25599EE62152}" dt="2020-01-15T22:16:02.274" v="2769" actId="14100"/>
        <pc:sldMkLst>
          <pc:docMk/>
          <pc:sldMk cId="1791924302" sldId="261"/>
        </pc:sldMkLst>
        <pc:spChg chg="mod">
          <ac:chgData name="Anthony.Johnston" userId="5a97eb29-327c-4443-896a-b53626eefede" providerId="ADAL" clId="{686302D5-5D57-45D5-8B65-25599EE62152}" dt="2020-01-15T22:02:19.594" v="2753" actId="207"/>
          <ac:spMkLst>
            <pc:docMk/>
            <pc:sldMk cId="1791924302" sldId="261"/>
            <ac:spMk id="2" creationId="{BDBB7200-9007-4404-A3F4-6EB963A9E1E5}"/>
          </ac:spMkLst>
        </pc:spChg>
        <pc:spChg chg="mod">
          <ac:chgData name="Anthony.Johnston" userId="5a97eb29-327c-4443-896a-b53626eefede" providerId="ADAL" clId="{686302D5-5D57-45D5-8B65-25599EE62152}" dt="2020-01-15T22:15:53.203" v="2767" actId="20577"/>
          <ac:spMkLst>
            <pc:docMk/>
            <pc:sldMk cId="1791924302" sldId="261"/>
            <ac:spMk id="3" creationId="{955755C8-FC9D-4979-85C8-8BD3966B19D7}"/>
          </ac:spMkLst>
        </pc:spChg>
        <pc:picChg chg="add mod">
          <ac:chgData name="Anthony.Johnston" userId="5a97eb29-327c-4443-896a-b53626eefede" providerId="ADAL" clId="{686302D5-5D57-45D5-8B65-25599EE62152}" dt="2020-01-15T22:16:02.274" v="2769" actId="14100"/>
          <ac:picMkLst>
            <pc:docMk/>
            <pc:sldMk cId="1791924302" sldId="261"/>
            <ac:picMk id="4" creationId="{96F30A74-396A-4249-9D20-8FEA5F9BA55F}"/>
          </ac:picMkLst>
        </pc:picChg>
        <pc:picChg chg="add mod">
          <ac:chgData name="Anthony.Johnston" userId="5a97eb29-327c-4443-896a-b53626eefede" providerId="ADAL" clId="{686302D5-5D57-45D5-8B65-25599EE62152}" dt="2020-01-15T22:15:57.290" v="2768" actId="1076"/>
          <ac:picMkLst>
            <pc:docMk/>
            <pc:sldMk cId="1791924302" sldId="261"/>
            <ac:picMk id="5" creationId="{E35554E8-1AFF-4DE5-894F-6F60237714C8}"/>
          </ac:picMkLst>
        </pc:picChg>
      </pc:sldChg>
      <pc:sldChg chg="addSp modSp">
        <pc:chgData name="Anthony.Johnston" userId="5a97eb29-327c-4443-896a-b53626eefede" providerId="ADAL" clId="{686302D5-5D57-45D5-8B65-25599EE62152}" dt="2020-01-15T22:28:39.539" v="2833" actId="1076"/>
        <pc:sldMkLst>
          <pc:docMk/>
          <pc:sldMk cId="2659852786" sldId="262"/>
        </pc:sldMkLst>
        <pc:spChg chg="add mod">
          <ac:chgData name="Anthony.Johnston" userId="5a97eb29-327c-4443-896a-b53626eefede" providerId="ADAL" clId="{686302D5-5D57-45D5-8B65-25599EE62152}" dt="2020-01-15T22:28:39.539" v="2833" actId="1076"/>
          <ac:spMkLst>
            <pc:docMk/>
            <pc:sldMk cId="2659852786" sldId="262"/>
            <ac:spMk id="5" creationId="{22F18FF2-2795-4959-9CCE-0C4576AB5C0E}"/>
          </ac:spMkLst>
        </pc:spChg>
        <pc:picChg chg="add mod">
          <ac:chgData name="Anthony.Johnston" userId="5a97eb29-327c-4443-896a-b53626eefede" providerId="ADAL" clId="{686302D5-5D57-45D5-8B65-25599EE62152}" dt="2020-01-15T22:28:23.483" v="2828" actId="14100"/>
          <ac:picMkLst>
            <pc:docMk/>
            <pc:sldMk cId="2659852786" sldId="262"/>
            <ac:picMk id="3" creationId="{6F120925-E96D-4575-A020-CB8AC63A9165}"/>
          </ac:picMkLst>
        </pc:picChg>
        <pc:picChg chg="mod modCrop">
          <ac:chgData name="Anthony.Johnston" userId="5a97eb29-327c-4443-896a-b53626eefede" providerId="ADAL" clId="{686302D5-5D57-45D5-8B65-25599EE62152}" dt="2020-01-15T22:28:34.595" v="2832" actId="14100"/>
          <ac:picMkLst>
            <pc:docMk/>
            <pc:sldMk cId="2659852786" sldId="262"/>
            <ac:picMk id="4" creationId="{6F869C6A-DD23-4E51-8DF4-7B7130F2A4CA}"/>
          </ac:picMkLst>
        </pc:picChg>
      </pc:sldChg>
      <pc:sldChg chg="modSp">
        <pc:chgData name="Anthony.Johnston" userId="5a97eb29-327c-4443-896a-b53626eefede" providerId="ADAL" clId="{686302D5-5D57-45D5-8B65-25599EE62152}" dt="2020-01-15T22:29:02.395" v="2835" actId="1076"/>
        <pc:sldMkLst>
          <pc:docMk/>
          <pc:sldMk cId="298130629" sldId="263"/>
        </pc:sldMkLst>
        <pc:spChg chg="mod">
          <ac:chgData name="Anthony.Johnston" userId="5a97eb29-327c-4443-896a-b53626eefede" providerId="ADAL" clId="{686302D5-5D57-45D5-8B65-25599EE62152}" dt="2020-01-15T22:28:50.292" v="2834" actId="207"/>
          <ac:spMkLst>
            <pc:docMk/>
            <pc:sldMk cId="298130629" sldId="263"/>
            <ac:spMk id="2" creationId="{3A1667D6-F8D2-4867-9B77-6BD91A2A959B}"/>
          </ac:spMkLst>
        </pc:spChg>
        <pc:spChg chg="mod">
          <ac:chgData name="Anthony.Johnston" userId="5a97eb29-327c-4443-896a-b53626eefede" providerId="ADAL" clId="{686302D5-5D57-45D5-8B65-25599EE62152}" dt="2020-01-13T14:48:50.570" v="2416" actId="27636"/>
          <ac:spMkLst>
            <pc:docMk/>
            <pc:sldMk cId="298130629" sldId="263"/>
            <ac:spMk id="4" creationId="{D73C15E3-4CFB-4AF9-8784-A59064D1250C}"/>
          </ac:spMkLst>
        </pc:spChg>
        <pc:picChg chg="mod">
          <ac:chgData name="Anthony.Johnston" userId="5a97eb29-327c-4443-896a-b53626eefede" providerId="ADAL" clId="{686302D5-5D57-45D5-8B65-25599EE62152}" dt="2020-01-15T22:29:02.395" v="2835" actId="1076"/>
          <ac:picMkLst>
            <pc:docMk/>
            <pc:sldMk cId="298130629" sldId="263"/>
            <ac:picMk id="7" creationId="{5DB04D06-5821-4E15-808C-61E5E6D495FB}"/>
          </ac:picMkLst>
        </pc:picChg>
      </pc:sldChg>
      <pc:sldChg chg="addSp modSp">
        <pc:chgData name="Anthony.Johnston" userId="5a97eb29-327c-4443-896a-b53626eefede" providerId="ADAL" clId="{686302D5-5D57-45D5-8B65-25599EE62152}" dt="2020-01-15T22:36:05.863" v="2846" actId="20577"/>
        <pc:sldMkLst>
          <pc:docMk/>
          <pc:sldMk cId="1973718952" sldId="264"/>
        </pc:sldMkLst>
        <pc:spChg chg="mod">
          <ac:chgData name="Anthony.Johnston" userId="5a97eb29-327c-4443-896a-b53626eefede" providerId="ADAL" clId="{686302D5-5D57-45D5-8B65-25599EE62152}" dt="2020-01-15T22:24:29.910" v="2805" actId="207"/>
          <ac:spMkLst>
            <pc:docMk/>
            <pc:sldMk cId="1973718952" sldId="264"/>
            <ac:spMk id="2" creationId="{9AD3D2DB-5905-4E72-8C57-4F3AFB5B8D57}"/>
          </ac:spMkLst>
        </pc:spChg>
        <pc:spChg chg="mod">
          <ac:chgData name="Anthony.Johnston" userId="5a97eb29-327c-4443-896a-b53626eefede" providerId="ADAL" clId="{686302D5-5D57-45D5-8B65-25599EE62152}" dt="2020-01-13T14:49:45.708" v="2426" actId="27636"/>
          <ac:spMkLst>
            <pc:docMk/>
            <pc:sldMk cId="1973718952" sldId="264"/>
            <ac:spMk id="3" creationId="{E758F039-8A66-48F0-8119-75C75384C944}"/>
          </ac:spMkLst>
        </pc:spChg>
        <pc:spChg chg="mod">
          <ac:chgData name="Anthony.Johnston" userId="5a97eb29-327c-4443-896a-b53626eefede" providerId="ADAL" clId="{686302D5-5D57-45D5-8B65-25599EE62152}" dt="2020-01-15T22:36:05.863" v="2846" actId="20577"/>
          <ac:spMkLst>
            <pc:docMk/>
            <pc:sldMk cId="1973718952" sldId="264"/>
            <ac:spMk id="4" creationId="{A8EF558E-A226-4F61-99BD-11DDE538A535}"/>
          </ac:spMkLst>
        </pc:spChg>
        <pc:spChg chg="add mod">
          <ac:chgData name="Anthony.Johnston" userId="5a97eb29-327c-4443-896a-b53626eefede" providerId="ADAL" clId="{686302D5-5D57-45D5-8B65-25599EE62152}" dt="2020-01-15T22:29:31.890" v="2844" actId="1076"/>
          <ac:spMkLst>
            <pc:docMk/>
            <pc:sldMk cId="1973718952" sldId="264"/>
            <ac:spMk id="8" creationId="{98D34F40-A47B-4490-B62A-5A8AE2BA5363}"/>
          </ac:spMkLst>
        </pc:spChg>
        <pc:picChg chg="add">
          <ac:chgData name="Anthony.Johnston" userId="5a97eb29-327c-4443-896a-b53626eefede" providerId="ADAL" clId="{686302D5-5D57-45D5-8B65-25599EE62152}" dt="2020-01-15T21:38:22.598" v="2572"/>
          <ac:picMkLst>
            <pc:docMk/>
            <pc:sldMk cId="1973718952" sldId="264"/>
            <ac:picMk id="5" creationId="{79A2B353-2A1B-404C-85C9-009F8567A50F}"/>
          </ac:picMkLst>
        </pc:picChg>
        <pc:picChg chg="add mod">
          <ac:chgData name="Anthony.Johnston" userId="5a97eb29-327c-4443-896a-b53626eefede" providerId="ADAL" clId="{686302D5-5D57-45D5-8B65-25599EE62152}" dt="2020-01-15T22:29:29.114" v="2843" actId="14100"/>
          <ac:picMkLst>
            <pc:docMk/>
            <pc:sldMk cId="1973718952" sldId="264"/>
            <ac:picMk id="7" creationId="{5FD0C568-F8ED-41A6-B5C9-48F0CBE07B08}"/>
          </ac:picMkLst>
        </pc:picChg>
      </pc:sldChg>
      <pc:sldChg chg="delSp delDesignElem">
        <pc:chgData name="Anthony.Johnston" userId="5a97eb29-327c-4443-896a-b53626eefede" providerId="ADAL" clId="{686302D5-5D57-45D5-8B65-25599EE62152}" dt="2020-01-13T14:46:22.542" v="2358"/>
        <pc:sldMkLst>
          <pc:docMk/>
          <pc:sldMk cId="3596099197" sldId="265"/>
        </pc:sldMkLst>
        <pc:spChg chg="del">
          <ac:chgData name="Anthony.Johnston" userId="5a97eb29-327c-4443-896a-b53626eefede" providerId="ADAL" clId="{686302D5-5D57-45D5-8B65-25599EE62152}" dt="2020-01-13T14:46:22.542" v="2358"/>
          <ac:spMkLst>
            <pc:docMk/>
            <pc:sldMk cId="3596099197" sldId="265"/>
            <ac:spMk id="10" creationId="{A2509F26-B5DC-4BA7-B476-4CB044237A2E}"/>
          </ac:spMkLst>
        </pc:spChg>
        <pc:spChg chg="del">
          <ac:chgData name="Anthony.Johnston" userId="5a97eb29-327c-4443-896a-b53626eefede" providerId="ADAL" clId="{686302D5-5D57-45D5-8B65-25599EE62152}" dt="2020-01-13T14:46:22.542" v="2358"/>
          <ac:spMkLst>
            <pc:docMk/>
            <pc:sldMk cId="3596099197" sldId="265"/>
            <ac:spMk id="12" creationId="{DB103EB1-B135-4526-B883-33228FC27FF1}"/>
          </ac:spMkLst>
        </pc:spChg>
      </pc:sldChg>
      <pc:sldChg chg="addSp modSp">
        <pc:chgData name="Anthony.Johnston" userId="5a97eb29-327c-4443-896a-b53626eefede" providerId="ADAL" clId="{686302D5-5D57-45D5-8B65-25599EE62152}" dt="2020-01-15T22:24:03.133" v="2804" actId="14100"/>
        <pc:sldMkLst>
          <pc:docMk/>
          <pc:sldMk cId="3931980770" sldId="266"/>
        </pc:sldMkLst>
        <pc:spChg chg="add mod">
          <ac:chgData name="Anthony.Johnston" userId="5a97eb29-327c-4443-896a-b53626eefede" providerId="ADAL" clId="{686302D5-5D57-45D5-8B65-25599EE62152}" dt="2020-01-15T22:22:20.598" v="2782" actId="1076"/>
          <ac:spMkLst>
            <pc:docMk/>
            <pc:sldMk cId="3931980770" sldId="266"/>
            <ac:spMk id="2" creationId="{34724109-F78B-4531-8804-9592C4C94AE8}"/>
          </ac:spMkLst>
        </pc:spChg>
        <pc:spChg chg="add mod">
          <ac:chgData name="Anthony.Johnston" userId="5a97eb29-327c-4443-896a-b53626eefede" providerId="ADAL" clId="{686302D5-5D57-45D5-8B65-25599EE62152}" dt="2020-01-15T22:22:15.503" v="2781" actId="1076"/>
          <ac:spMkLst>
            <pc:docMk/>
            <pc:sldMk cId="3931980770" sldId="266"/>
            <ac:spMk id="4" creationId="{67A1C63F-3E1F-4DC3-A533-A7509EB72A4E}"/>
          </ac:spMkLst>
        </pc:spChg>
        <pc:spChg chg="add mod">
          <ac:chgData name="Anthony.Johnston" userId="5a97eb29-327c-4443-896a-b53626eefede" providerId="ADAL" clId="{686302D5-5D57-45D5-8B65-25599EE62152}" dt="2020-01-15T22:23:07.526" v="2789" actId="1076"/>
          <ac:spMkLst>
            <pc:docMk/>
            <pc:sldMk cId="3931980770" sldId="266"/>
            <ac:spMk id="6" creationId="{BE9B5AA7-BB20-4273-A7E2-C73AC46360B0}"/>
          </ac:spMkLst>
        </pc:spChg>
        <pc:spChg chg="add mod">
          <ac:chgData name="Anthony.Johnston" userId="5a97eb29-327c-4443-896a-b53626eefede" providerId="ADAL" clId="{686302D5-5D57-45D5-8B65-25599EE62152}" dt="2020-01-15T22:23:39.878" v="2798" actId="1076"/>
          <ac:spMkLst>
            <pc:docMk/>
            <pc:sldMk cId="3931980770" sldId="266"/>
            <ac:spMk id="7" creationId="{848CDA4C-A967-431F-8247-5E69A38BC5C9}"/>
          </ac:spMkLst>
        </pc:spChg>
        <pc:spChg chg="add mod">
          <ac:chgData name="Anthony.Johnston" userId="5a97eb29-327c-4443-896a-b53626eefede" providerId="ADAL" clId="{686302D5-5D57-45D5-8B65-25599EE62152}" dt="2020-01-15T22:24:03.133" v="2804" actId="14100"/>
          <ac:spMkLst>
            <pc:docMk/>
            <pc:sldMk cId="3931980770" sldId="266"/>
            <ac:spMk id="8" creationId="{8019FD0B-71B1-45C0-B510-ADC950B3FB8D}"/>
          </ac:spMkLst>
        </pc:spChg>
        <pc:picChg chg="mod">
          <ac:chgData name="Anthony.Johnston" userId="5a97eb29-327c-4443-896a-b53626eefede" providerId="ADAL" clId="{686302D5-5D57-45D5-8B65-25599EE62152}" dt="2020-01-15T22:24:00.238" v="2803" actId="1076"/>
          <ac:picMkLst>
            <pc:docMk/>
            <pc:sldMk cId="3931980770" sldId="266"/>
            <ac:picMk id="5" creationId="{45723EAB-08D5-48DB-8449-CA3EB904A383}"/>
          </ac:picMkLst>
        </pc:picChg>
      </pc:sldChg>
      <pc:sldChg chg="modSp">
        <pc:chgData name="Anthony.Johnston" userId="5a97eb29-327c-4443-896a-b53626eefede" providerId="ADAL" clId="{686302D5-5D57-45D5-8B65-25599EE62152}" dt="2020-01-15T22:39:53.678" v="2847" actId="207"/>
        <pc:sldMkLst>
          <pc:docMk/>
          <pc:sldMk cId="164471111" sldId="267"/>
        </pc:sldMkLst>
        <pc:spChg chg="mod">
          <ac:chgData name="Anthony.Johnston" userId="5a97eb29-327c-4443-896a-b53626eefede" providerId="ADAL" clId="{686302D5-5D57-45D5-8B65-25599EE62152}" dt="2020-01-15T22:39:53.678" v="2847" actId="207"/>
          <ac:spMkLst>
            <pc:docMk/>
            <pc:sldMk cId="164471111" sldId="267"/>
            <ac:spMk id="2" creationId="{7874F59C-BD95-4FFE-B782-2D8BB6FC612B}"/>
          </ac:spMkLst>
        </pc:spChg>
      </pc:sldChg>
      <pc:sldChg chg="delSp modSp delDesignElem">
        <pc:chgData name="Anthony.Johnston" userId="5a97eb29-327c-4443-896a-b53626eefede" providerId="ADAL" clId="{686302D5-5D57-45D5-8B65-25599EE62152}" dt="2020-01-15T21:41:55.697" v="2594" actId="207"/>
        <pc:sldMkLst>
          <pc:docMk/>
          <pc:sldMk cId="1106842460" sldId="268"/>
        </pc:sldMkLst>
        <pc:spChg chg="mod">
          <ac:chgData name="Anthony.Johnston" userId="5a97eb29-327c-4443-896a-b53626eefede" providerId="ADAL" clId="{686302D5-5D57-45D5-8B65-25599EE62152}" dt="2020-01-15T21:41:55.697" v="2594" actId="207"/>
          <ac:spMkLst>
            <pc:docMk/>
            <pc:sldMk cId="1106842460" sldId="268"/>
            <ac:spMk id="2" creationId="{F6C88345-59A0-4C30-BF7B-DDA0FC0C9179}"/>
          </ac:spMkLst>
        </pc:spChg>
        <pc:spChg chg="del">
          <ac:chgData name="Anthony.Johnston" userId="5a97eb29-327c-4443-896a-b53626eefede" providerId="ADAL" clId="{686302D5-5D57-45D5-8B65-25599EE62152}" dt="2020-01-13T14:46:22.542" v="2358"/>
          <ac:spMkLst>
            <pc:docMk/>
            <pc:sldMk cId="1106842460" sldId="268"/>
            <ac:spMk id="15" creationId="{46C2E80F-49A6-4372-B103-219D417A55ED}"/>
          </ac:spMkLst>
        </pc:spChg>
      </pc:sldChg>
      <pc:sldChg chg="addSp delSp modSp delDesignElem">
        <pc:chgData name="Anthony.Johnston" userId="5a97eb29-327c-4443-896a-b53626eefede" providerId="ADAL" clId="{686302D5-5D57-45D5-8B65-25599EE62152}" dt="2020-01-15T22:41:24.445" v="2863" actId="207"/>
        <pc:sldMkLst>
          <pc:docMk/>
          <pc:sldMk cId="2387653278" sldId="269"/>
        </pc:sldMkLst>
        <pc:spChg chg="mod">
          <ac:chgData name="Anthony.Johnston" userId="5a97eb29-327c-4443-896a-b53626eefede" providerId="ADAL" clId="{686302D5-5D57-45D5-8B65-25599EE62152}" dt="2020-01-15T22:41:24.445" v="2863" actId="207"/>
          <ac:spMkLst>
            <pc:docMk/>
            <pc:sldMk cId="2387653278" sldId="269"/>
            <ac:spMk id="2" creationId="{DD3FCF92-A0C0-497E-88F0-8865CE70CD8F}"/>
          </ac:spMkLst>
        </pc:spChg>
        <pc:spChg chg="del">
          <ac:chgData name="Anthony.Johnston" userId="5a97eb29-327c-4443-896a-b53626eefede" providerId="ADAL" clId="{686302D5-5D57-45D5-8B65-25599EE62152}" dt="2020-01-13T14:46:22.542" v="2358"/>
          <ac:spMkLst>
            <pc:docMk/>
            <pc:sldMk cId="2387653278" sldId="269"/>
            <ac:spMk id="15" creationId="{46C2E80F-49A6-4372-B103-219D417A55ED}"/>
          </ac:spMkLst>
        </pc:spChg>
        <pc:spChg chg="add del">
          <ac:chgData name="Anthony.Johnston" userId="5a97eb29-327c-4443-896a-b53626eefede" providerId="ADAL" clId="{686302D5-5D57-45D5-8B65-25599EE62152}" dt="2020-01-15T21:44:01.196" v="2650" actId="26606"/>
          <ac:spMkLst>
            <pc:docMk/>
            <pc:sldMk cId="2387653278" sldId="269"/>
            <ac:spMk id="18" creationId="{42285737-90EE-47DC-AC80-8AE156B11969}"/>
          </ac:spMkLst>
        </pc:spChg>
        <pc:spChg chg="add del">
          <ac:chgData name="Anthony.Johnston" userId="5a97eb29-327c-4443-896a-b53626eefede" providerId="ADAL" clId="{686302D5-5D57-45D5-8B65-25599EE62152}" dt="2020-01-15T21:43:05.756" v="2640" actId="26606"/>
          <ac:spMkLst>
            <pc:docMk/>
            <pc:sldMk cId="2387653278" sldId="269"/>
            <ac:spMk id="21" creationId="{46C2E80F-49A6-4372-B103-219D417A55ED}"/>
          </ac:spMkLst>
        </pc:spChg>
        <pc:spChg chg="add">
          <ac:chgData name="Anthony.Johnston" userId="5a97eb29-327c-4443-896a-b53626eefede" providerId="ADAL" clId="{686302D5-5D57-45D5-8B65-25599EE62152}" dt="2020-01-15T21:44:01.196" v="2650" actId="26606"/>
          <ac:spMkLst>
            <pc:docMk/>
            <pc:sldMk cId="2387653278" sldId="269"/>
            <ac:spMk id="34" creationId="{46C2E80F-49A6-4372-B103-219D417A55ED}"/>
          </ac:spMkLst>
        </pc:spChg>
        <pc:grpChg chg="add del">
          <ac:chgData name="Anthony.Johnston" userId="5a97eb29-327c-4443-896a-b53626eefede" providerId="ADAL" clId="{686302D5-5D57-45D5-8B65-25599EE62152}" dt="2020-01-15T21:44:01.196" v="2650" actId="26606"/>
          <ac:grpSpMkLst>
            <pc:docMk/>
            <pc:sldMk cId="2387653278" sldId="269"/>
            <ac:grpSpMk id="23" creationId="{B57BDC17-F1B3-455F-BBF1-680AA1F25C06}"/>
          </ac:grpSpMkLst>
        </pc:grpChg>
        <pc:graphicFrameChg chg="mod modGraphic">
          <ac:chgData name="Anthony.Johnston" userId="5a97eb29-327c-4443-896a-b53626eefede" providerId="ADAL" clId="{686302D5-5D57-45D5-8B65-25599EE62152}" dt="2020-01-15T22:41:19.504" v="2862" actId="20577"/>
          <ac:graphicFrameMkLst>
            <pc:docMk/>
            <pc:sldMk cId="2387653278" sldId="269"/>
            <ac:graphicFrameMk id="16" creationId="{F38ED8B8-8981-417C-8E25-3D0C6D489098}"/>
          </ac:graphicFrameMkLst>
        </pc:graphicFrameChg>
      </pc:sldChg>
      <pc:sldChg chg="delSp delDesignElem">
        <pc:chgData name="Anthony.Johnston" userId="5a97eb29-327c-4443-896a-b53626eefede" providerId="ADAL" clId="{686302D5-5D57-45D5-8B65-25599EE62152}" dt="2020-01-15T21:39:52.598" v="2576" actId="478"/>
        <pc:sldMkLst>
          <pc:docMk/>
          <pc:sldMk cId="4115046691" sldId="270"/>
        </pc:sldMkLst>
        <pc:spChg chg="del">
          <ac:chgData name="Anthony.Johnston" userId="5a97eb29-327c-4443-896a-b53626eefede" providerId="ADAL" clId="{686302D5-5D57-45D5-8B65-25599EE62152}" dt="2020-01-15T21:39:52.598" v="2576" actId="478"/>
          <ac:spMkLst>
            <pc:docMk/>
            <pc:sldMk cId="4115046691" sldId="270"/>
            <ac:spMk id="3" creationId="{3F3BABA4-586D-4774-B85A-B3270D169751}"/>
          </ac:spMkLst>
        </pc:spChg>
        <pc:spChg chg="del">
          <ac:chgData name="Anthony.Johnston" userId="5a97eb29-327c-4443-896a-b53626eefede" providerId="ADAL" clId="{686302D5-5D57-45D5-8B65-25599EE62152}" dt="2020-01-13T14:46:22.542" v="2358"/>
          <ac:spMkLst>
            <pc:docMk/>
            <pc:sldMk cId="4115046691" sldId="270"/>
            <ac:spMk id="9" creationId="{1DB7C82F-AB7E-4F0C-B829-FA1B9C415180}"/>
          </ac:spMkLst>
        </pc:spChg>
      </pc:sldChg>
      <pc:sldChg chg="delSp modSp delDesignElem">
        <pc:chgData name="Anthony.Johnston" userId="5a97eb29-327c-4443-896a-b53626eefede" providerId="ADAL" clId="{686302D5-5D57-45D5-8B65-25599EE62152}" dt="2020-01-15T22:42:28.709" v="2913" actId="207"/>
        <pc:sldMkLst>
          <pc:docMk/>
          <pc:sldMk cId="2864216481" sldId="271"/>
        </pc:sldMkLst>
        <pc:spChg chg="mod">
          <ac:chgData name="Anthony.Johnston" userId="5a97eb29-327c-4443-896a-b53626eefede" providerId="ADAL" clId="{686302D5-5D57-45D5-8B65-25599EE62152}" dt="2020-01-15T22:41:30.101" v="2864" actId="207"/>
          <ac:spMkLst>
            <pc:docMk/>
            <pc:sldMk cId="2864216481" sldId="271"/>
            <ac:spMk id="2" creationId="{1F87BE04-DEF2-4042-843D-F001145E30E1}"/>
          </ac:spMkLst>
        </pc:spChg>
        <pc:spChg chg="mod">
          <ac:chgData name="Anthony.Johnston" userId="5a97eb29-327c-4443-896a-b53626eefede" providerId="ADAL" clId="{686302D5-5D57-45D5-8B65-25599EE62152}" dt="2020-01-15T22:42:28.709" v="2913" actId="207"/>
          <ac:spMkLst>
            <pc:docMk/>
            <pc:sldMk cId="2864216481" sldId="271"/>
            <ac:spMk id="3" creationId="{737D52C1-71CB-48F9-B370-7D75CADC729E}"/>
          </ac:spMkLst>
        </pc:spChg>
        <pc:cxnChg chg="del">
          <ac:chgData name="Anthony.Johnston" userId="5a97eb29-327c-4443-896a-b53626eefede" providerId="ADAL" clId="{686302D5-5D57-45D5-8B65-25599EE62152}" dt="2020-01-13T14:46:22.542" v="2358"/>
          <ac:cxnSpMkLst>
            <pc:docMk/>
            <pc:sldMk cId="2864216481" sldId="271"/>
            <ac:cxnSpMk id="15" creationId="{39B7FDC9-F0CE-43A7-9F2A-83DD09DC3453}"/>
          </ac:cxnSpMkLst>
        </pc:cxnChg>
      </pc:sldChg>
      <pc:sldChg chg="modSp">
        <pc:chgData name="Anthony.Johnston" userId="5a97eb29-327c-4443-896a-b53626eefede" providerId="ADAL" clId="{686302D5-5D57-45D5-8B65-25599EE62152}" dt="2020-01-15T22:46:20.387" v="2965" actId="207"/>
        <pc:sldMkLst>
          <pc:docMk/>
          <pc:sldMk cId="437626166" sldId="272"/>
        </pc:sldMkLst>
        <pc:spChg chg="mod">
          <ac:chgData name="Anthony.Johnston" userId="5a97eb29-327c-4443-896a-b53626eefede" providerId="ADAL" clId="{686302D5-5D57-45D5-8B65-25599EE62152}" dt="2020-01-15T22:45:19.795" v="2943" actId="207"/>
          <ac:spMkLst>
            <pc:docMk/>
            <pc:sldMk cId="437626166" sldId="272"/>
            <ac:spMk id="2" creationId="{4B8CE83A-A310-49DE-ABB5-DFD3B2E0435E}"/>
          </ac:spMkLst>
        </pc:spChg>
        <pc:spChg chg="mod">
          <ac:chgData name="Anthony.Johnston" userId="5a97eb29-327c-4443-896a-b53626eefede" providerId="ADAL" clId="{686302D5-5D57-45D5-8B65-25599EE62152}" dt="2020-01-15T22:46:20.387" v="2965" actId="207"/>
          <ac:spMkLst>
            <pc:docMk/>
            <pc:sldMk cId="437626166" sldId="272"/>
            <ac:spMk id="3" creationId="{28B3238E-0330-42FC-950E-25C140CB8E6F}"/>
          </ac:spMkLst>
        </pc:spChg>
      </pc:sldChg>
      <pc:sldChg chg="modSp">
        <pc:chgData name="Anthony.Johnston" userId="5a97eb29-327c-4443-896a-b53626eefede" providerId="ADAL" clId="{686302D5-5D57-45D5-8B65-25599EE62152}" dt="2020-01-15T22:40:30.533" v="2853" actId="20577"/>
        <pc:sldMkLst>
          <pc:docMk/>
          <pc:sldMk cId="3189781356" sldId="273"/>
        </pc:sldMkLst>
        <pc:spChg chg="mod">
          <ac:chgData name="Anthony.Johnston" userId="5a97eb29-327c-4443-896a-b53626eefede" providerId="ADAL" clId="{686302D5-5D57-45D5-8B65-25599EE62152}" dt="2020-01-15T21:42:25.500" v="2637" actId="207"/>
          <ac:spMkLst>
            <pc:docMk/>
            <pc:sldMk cId="3189781356" sldId="273"/>
            <ac:spMk id="2" creationId="{1BF340D3-8B4C-45D3-A3F1-17F4575D18F8}"/>
          </ac:spMkLst>
        </pc:spChg>
        <pc:spChg chg="mod">
          <ac:chgData name="Anthony.Johnston" userId="5a97eb29-327c-4443-896a-b53626eefede" providerId="ADAL" clId="{686302D5-5D57-45D5-8B65-25599EE62152}" dt="2020-01-15T22:40:30.533" v="2853" actId="20577"/>
          <ac:spMkLst>
            <pc:docMk/>
            <pc:sldMk cId="3189781356" sldId="273"/>
            <ac:spMk id="3" creationId="{3848E280-274B-41D0-A3A2-27D8849CE16E}"/>
          </ac:spMkLst>
        </pc:spChg>
      </pc:sldChg>
      <pc:sldChg chg="modSp">
        <pc:chgData name="Anthony.Johnston" userId="5a97eb29-327c-4443-896a-b53626eefede" providerId="ADAL" clId="{686302D5-5D57-45D5-8B65-25599EE62152}" dt="2020-01-15T22:47:16.731" v="2975" actId="207"/>
        <pc:sldMkLst>
          <pc:docMk/>
          <pc:sldMk cId="796977445" sldId="274"/>
        </pc:sldMkLst>
        <pc:spChg chg="mod">
          <ac:chgData name="Anthony.Johnston" userId="5a97eb29-327c-4443-896a-b53626eefede" providerId="ADAL" clId="{686302D5-5D57-45D5-8B65-25599EE62152}" dt="2020-01-15T22:47:16.731" v="2975" actId="207"/>
          <ac:spMkLst>
            <pc:docMk/>
            <pc:sldMk cId="796977445" sldId="274"/>
            <ac:spMk id="3" creationId="{6BD477FA-CE08-41E4-955F-C15C6DE5BF00}"/>
          </ac:spMkLst>
        </pc:spChg>
      </pc:sldChg>
      <pc:sldChg chg="delSp modSp delDesignElem">
        <pc:chgData name="Anthony.Johnston" userId="5a97eb29-327c-4443-896a-b53626eefede" providerId="ADAL" clId="{686302D5-5D57-45D5-8B65-25599EE62152}" dt="2020-01-15T22:43:43.485" v="2938" actId="20577"/>
        <pc:sldMkLst>
          <pc:docMk/>
          <pc:sldMk cId="2783709197" sldId="275"/>
        </pc:sldMkLst>
        <pc:spChg chg="mod">
          <ac:chgData name="Anthony.Johnston" userId="5a97eb29-327c-4443-896a-b53626eefede" providerId="ADAL" clId="{686302D5-5D57-45D5-8B65-25599EE62152}" dt="2020-01-15T22:43:43.485" v="2938" actId="20577"/>
          <ac:spMkLst>
            <pc:docMk/>
            <pc:sldMk cId="2783709197" sldId="275"/>
            <ac:spMk id="3" creationId="{7D0118EB-E681-43BC-B68C-75B335BA14EC}"/>
          </ac:spMkLst>
        </pc:spChg>
        <pc:spChg chg="del">
          <ac:chgData name="Anthony.Johnston" userId="5a97eb29-327c-4443-896a-b53626eefede" providerId="ADAL" clId="{686302D5-5D57-45D5-8B65-25599EE62152}" dt="2020-01-13T14:46:22.542" v="2358"/>
          <ac:spMkLst>
            <pc:docMk/>
            <pc:sldMk cId="2783709197" sldId="275"/>
            <ac:spMk id="12" creationId="{59A309A7-1751-4ABE-A3C1-EEC40366AD89}"/>
          </ac:spMkLst>
        </pc:spChg>
        <pc:spChg chg="del">
          <ac:chgData name="Anthony.Johnston" userId="5a97eb29-327c-4443-896a-b53626eefede" providerId="ADAL" clId="{686302D5-5D57-45D5-8B65-25599EE62152}" dt="2020-01-13T14:46:22.542" v="2358"/>
          <ac:spMkLst>
            <pc:docMk/>
            <pc:sldMk cId="2783709197" sldId="275"/>
            <ac:spMk id="14" creationId="{967D8EB6-EAE1-4F9C-B398-83321E287204}"/>
          </ac:spMkLst>
        </pc:spChg>
        <pc:picChg chg="mod">
          <ac:chgData name="Anthony.Johnston" userId="5a97eb29-327c-4443-896a-b53626eefede" providerId="ADAL" clId="{686302D5-5D57-45D5-8B65-25599EE62152}" dt="2020-01-15T22:42:35.812" v="2914" actId="1076"/>
          <ac:picMkLst>
            <pc:docMk/>
            <pc:sldMk cId="2783709197" sldId="275"/>
            <ac:picMk id="7" creationId="{4059E6B8-9943-45F5-B719-399833E5608D}"/>
          </ac:picMkLst>
        </pc:picChg>
      </pc:sldChg>
      <pc:sldChg chg="modSp">
        <pc:chgData name="Anthony.Johnston" userId="5a97eb29-327c-4443-896a-b53626eefede" providerId="ADAL" clId="{686302D5-5D57-45D5-8B65-25599EE62152}" dt="2020-01-15T22:43:55.549" v="2942" actId="207"/>
        <pc:sldMkLst>
          <pc:docMk/>
          <pc:sldMk cId="2612016859" sldId="276"/>
        </pc:sldMkLst>
        <pc:spChg chg="mod">
          <ac:chgData name="Anthony.Johnston" userId="5a97eb29-327c-4443-896a-b53626eefede" providerId="ADAL" clId="{686302D5-5D57-45D5-8B65-25599EE62152}" dt="2020-01-15T22:43:55.549" v="2942" actId="207"/>
          <ac:spMkLst>
            <pc:docMk/>
            <pc:sldMk cId="2612016859" sldId="276"/>
            <ac:spMk id="2" creationId="{B69C5F00-6612-4CD2-AF1B-B37F1E7E36E9}"/>
          </ac:spMkLst>
        </pc:spChg>
      </pc:sldChg>
      <pc:sldChg chg="addSp delSp modSp add ord">
        <pc:chgData name="Anthony.Johnston" userId="5a97eb29-327c-4443-896a-b53626eefede" providerId="ADAL" clId="{686302D5-5D57-45D5-8B65-25599EE62152}" dt="2020-01-15T21:50:20.382" v="2667" actId="207"/>
        <pc:sldMkLst>
          <pc:docMk/>
          <pc:sldMk cId="2687393603" sldId="277"/>
        </pc:sldMkLst>
        <pc:spChg chg="del mod">
          <ac:chgData name="Anthony.Johnston" userId="5a97eb29-327c-4443-896a-b53626eefede" providerId="ADAL" clId="{686302D5-5D57-45D5-8B65-25599EE62152}" dt="2020-01-13T12:51:09.422" v="21" actId="478"/>
          <ac:spMkLst>
            <pc:docMk/>
            <pc:sldMk cId="2687393603" sldId="277"/>
            <ac:spMk id="2" creationId="{F75F53C3-FAE9-41FE-8780-0E431371C627}"/>
          </ac:spMkLst>
        </pc:spChg>
        <pc:spChg chg="mod">
          <ac:chgData name="Anthony.Johnston" userId="5a97eb29-327c-4443-896a-b53626eefede" providerId="ADAL" clId="{686302D5-5D57-45D5-8B65-25599EE62152}" dt="2020-01-15T21:50:20.382" v="2667" actId="207"/>
          <ac:spMkLst>
            <pc:docMk/>
            <pc:sldMk cId="2687393603" sldId="277"/>
            <ac:spMk id="3" creationId="{DF1C5839-37F3-4A22-8A6C-A4CC89B0D7F7}"/>
          </ac:spMkLst>
        </pc:spChg>
        <pc:spChg chg="add del mod">
          <ac:chgData name="Anthony.Johnston" userId="5a97eb29-327c-4443-896a-b53626eefede" providerId="ADAL" clId="{686302D5-5D57-45D5-8B65-25599EE62152}" dt="2020-01-13T12:51:11.831" v="22" actId="478"/>
          <ac:spMkLst>
            <pc:docMk/>
            <pc:sldMk cId="2687393603" sldId="277"/>
            <ac:spMk id="6" creationId="{9F811EA2-86E5-46F6-9CE5-65848CA15F9B}"/>
          </ac:spMkLst>
        </pc:spChg>
        <pc:picChg chg="add mod">
          <ac:chgData name="Anthony.Johnston" userId="5a97eb29-327c-4443-896a-b53626eefede" providerId="ADAL" clId="{686302D5-5D57-45D5-8B65-25599EE62152}" dt="2020-01-15T21:37:29.299" v="2570" actId="1076"/>
          <ac:picMkLst>
            <pc:docMk/>
            <pc:sldMk cId="2687393603" sldId="277"/>
            <ac:picMk id="4" creationId="{F9369CDB-75E7-45C9-9FF7-62214F28707B}"/>
          </ac:picMkLst>
        </pc:picChg>
      </pc:sldChg>
      <pc:sldChg chg="addSp delSp modSp add ord">
        <pc:chgData name="Anthony.Johnston" userId="5a97eb29-327c-4443-896a-b53626eefede" providerId="ADAL" clId="{686302D5-5D57-45D5-8B65-25599EE62152}" dt="2020-01-15T21:39:23.603" v="2574"/>
        <pc:sldMkLst>
          <pc:docMk/>
          <pc:sldMk cId="1892613780" sldId="278"/>
        </pc:sldMkLst>
        <pc:spChg chg="mod">
          <ac:chgData name="Anthony.Johnston" userId="5a97eb29-327c-4443-896a-b53626eefede" providerId="ADAL" clId="{686302D5-5D57-45D5-8B65-25599EE62152}" dt="2020-01-15T21:35:46.910" v="2559" actId="207"/>
          <ac:spMkLst>
            <pc:docMk/>
            <pc:sldMk cId="1892613780" sldId="278"/>
            <ac:spMk id="2" creationId="{46464FD2-3DC5-4F8B-BC11-8EB8A8FFC51D}"/>
          </ac:spMkLst>
        </pc:spChg>
        <pc:spChg chg="add del">
          <ac:chgData name="Anthony.Johnston" userId="5a97eb29-327c-4443-896a-b53626eefede" providerId="ADAL" clId="{686302D5-5D57-45D5-8B65-25599EE62152}" dt="2020-01-13T13:00:37.874" v="288" actId="1032"/>
          <ac:spMkLst>
            <pc:docMk/>
            <pc:sldMk cId="1892613780" sldId="278"/>
            <ac:spMk id="3" creationId="{AE0712DC-8213-4593-9BA4-9A29B2894582}"/>
          </ac:spMkLst>
        </pc:spChg>
        <pc:spChg chg="add del mod">
          <ac:chgData name="Anthony.Johnston" userId="5a97eb29-327c-4443-896a-b53626eefede" providerId="ADAL" clId="{686302D5-5D57-45D5-8B65-25599EE62152}" dt="2020-01-13T13:09:51.209" v="676" actId="478"/>
          <ac:spMkLst>
            <pc:docMk/>
            <pc:sldMk cId="1892613780" sldId="278"/>
            <ac:spMk id="6" creationId="{2FB77ADF-F016-4FB4-9284-7E7600D3A24C}"/>
          </ac:spMkLst>
        </pc:spChg>
        <pc:spChg chg="add mod">
          <ac:chgData name="Anthony.Johnston" userId="5a97eb29-327c-4443-896a-b53626eefede" providerId="ADAL" clId="{686302D5-5D57-45D5-8B65-25599EE62152}" dt="2020-01-13T13:10:37.326" v="685" actId="1076"/>
          <ac:spMkLst>
            <pc:docMk/>
            <pc:sldMk cId="1892613780" sldId="278"/>
            <ac:spMk id="7" creationId="{CE768056-E55C-4D9E-9105-F5E4540597C8}"/>
          </ac:spMkLst>
        </pc:spChg>
        <pc:spChg chg="add del">
          <ac:chgData name="Anthony.Johnston" userId="5a97eb29-327c-4443-896a-b53626eefede" providerId="ADAL" clId="{686302D5-5D57-45D5-8B65-25599EE62152}" dt="2020-01-13T13:09:39.579" v="671"/>
          <ac:spMkLst>
            <pc:docMk/>
            <pc:sldMk cId="1892613780" sldId="278"/>
            <ac:spMk id="8" creationId="{DC4DC55E-016D-4DF8-848F-87C453B0F4C5}"/>
          </ac:spMkLst>
        </pc:spChg>
        <pc:spChg chg="add mod">
          <ac:chgData name="Anthony.Johnston" userId="5a97eb29-327c-4443-896a-b53626eefede" providerId="ADAL" clId="{686302D5-5D57-45D5-8B65-25599EE62152}" dt="2020-01-13T13:10:15.998" v="682" actId="1076"/>
          <ac:spMkLst>
            <pc:docMk/>
            <pc:sldMk cId="1892613780" sldId="278"/>
            <ac:spMk id="9" creationId="{E1B0642A-D097-4EB9-B4F5-5F8A0ACC38F1}"/>
          </ac:spMkLst>
        </pc:spChg>
        <pc:spChg chg="add mod">
          <ac:chgData name="Anthony.Johnston" userId="5a97eb29-327c-4443-896a-b53626eefede" providerId="ADAL" clId="{686302D5-5D57-45D5-8B65-25599EE62152}" dt="2020-01-13T13:10:28.126" v="684" actId="1076"/>
          <ac:spMkLst>
            <pc:docMk/>
            <pc:sldMk cId="1892613780" sldId="278"/>
            <ac:spMk id="10" creationId="{959CFC90-EB4D-469D-B828-52A8A033534B}"/>
          </ac:spMkLst>
        </pc:spChg>
        <pc:spChg chg="add mod">
          <ac:chgData name="Anthony.Johnston" userId="5a97eb29-327c-4443-896a-b53626eefede" providerId="ADAL" clId="{686302D5-5D57-45D5-8B65-25599EE62152}" dt="2020-01-15T21:25:24.505" v="2462" actId="1076"/>
          <ac:spMkLst>
            <pc:docMk/>
            <pc:sldMk cId="1892613780" sldId="278"/>
            <ac:spMk id="11" creationId="{ED9B9E3B-4B4E-4D16-9F52-E92CD8FC8DCB}"/>
          </ac:spMkLst>
        </pc:spChg>
        <pc:graphicFrameChg chg="add del mod">
          <ac:chgData name="Anthony.Johnston" userId="5a97eb29-327c-4443-896a-b53626eefede" providerId="ADAL" clId="{686302D5-5D57-45D5-8B65-25599EE62152}" dt="2020-01-13T13:00:05.581" v="285" actId="1032"/>
          <ac:graphicFrameMkLst>
            <pc:docMk/>
            <pc:sldMk cId="1892613780" sldId="278"/>
            <ac:graphicFrameMk id="4" creationId="{1FBE7272-87C8-4ED9-A1A0-695B7F6C5DA5}"/>
          </ac:graphicFrameMkLst>
        </pc:graphicFrameChg>
        <pc:graphicFrameChg chg="add mod">
          <ac:chgData name="Anthony.Johnston" userId="5a97eb29-327c-4443-896a-b53626eefede" providerId="ADAL" clId="{686302D5-5D57-45D5-8B65-25599EE62152}" dt="2020-01-15T21:25:10.876" v="2461" actId="20577"/>
          <ac:graphicFrameMkLst>
            <pc:docMk/>
            <pc:sldMk cId="1892613780" sldId="278"/>
            <ac:graphicFrameMk id="5" creationId="{2F756AE0-C8C9-4B7F-9585-FF634E827FD7}"/>
          </ac:graphicFrameMkLst>
        </pc:graphicFrameChg>
      </pc:sldChg>
      <pc:sldChg chg="addSp delSp modSp add">
        <pc:chgData name="Anthony.Johnston" userId="5a97eb29-327c-4443-896a-b53626eefede" providerId="ADAL" clId="{686302D5-5D57-45D5-8B65-25599EE62152}" dt="2020-01-15T22:52:06.508" v="2978" actId="20577"/>
        <pc:sldMkLst>
          <pc:docMk/>
          <pc:sldMk cId="72462466" sldId="279"/>
        </pc:sldMkLst>
        <pc:spChg chg="mod">
          <ac:chgData name="Anthony.Johnston" userId="5a97eb29-327c-4443-896a-b53626eefede" providerId="ADAL" clId="{686302D5-5D57-45D5-8B65-25599EE62152}" dt="2020-01-13T14:06:51.173" v="1178" actId="20577"/>
          <ac:spMkLst>
            <pc:docMk/>
            <pc:sldMk cId="72462466" sldId="279"/>
            <ac:spMk id="2" creationId="{71143AC2-387A-44B7-BBD3-A2C4370C38CD}"/>
          </ac:spMkLst>
        </pc:spChg>
        <pc:spChg chg="mod">
          <ac:chgData name="Anthony.Johnston" userId="5a97eb29-327c-4443-896a-b53626eefede" providerId="ADAL" clId="{686302D5-5D57-45D5-8B65-25599EE62152}" dt="2020-01-15T22:52:06.508" v="2978" actId="20577"/>
          <ac:spMkLst>
            <pc:docMk/>
            <pc:sldMk cId="72462466" sldId="279"/>
            <ac:spMk id="3" creationId="{1B89C9AE-03DF-4123-98D7-0EE059EB8AA8}"/>
          </ac:spMkLst>
        </pc:spChg>
        <pc:spChg chg="add del mod">
          <ac:chgData name="Anthony.Johnston" userId="5a97eb29-327c-4443-896a-b53626eefede" providerId="ADAL" clId="{686302D5-5D57-45D5-8B65-25599EE62152}" dt="2020-01-13T14:06:04.214" v="1145" actId="478"/>
          <ac:spMkLst>
            <pc:docMk/>
            <pc:sldMk cId="72462466" sldId="279"/>
            <ac:spMk id="4" creationId="{3D0D6175-0D21-4A6B-85EA-B1AAD7F4CFA8}"/>
          </ac:spMkLst>
        </pc:spChg>
      </pc:sldChg>
      <pc:sldChg chg="modSp add">
        <pc:chgData name="Anthony.Johnston" userId="5a97eb29-327c-4443-896a-b53626eefede" providerId="ADAL" clId="{686302D5-5D57-45D5-8B65-25599EE62152}" dt="2020-01-15T22:56:26.922" v="3037" actId="27636"/>
        <pc:sldMkLst>
          <pc:docMk/>
          <pc:sldMk cId="67487162" sldId="280"/>
        </pc:sldMkLst>
        <pc:spChg chg="mod">
          <ac:chgData name="Anthony.Johnston" userId="5a97eb29-327c-4443-896a-b53626eefede" providerId="ADAL" clId="{686302D5-5D57-45D5-8B65-25599EE62152}" dt="2020-01-15T22:55:38.006" v="3021" actId="207"/>
          <ac:spMkLst>
            <pc:docMk/>
            <pc:sldMk cId="67487162" sldId="280"/>
            <ac:spMk id="2" creationId="{E99DC77E-A77C-4AED-936C-013374FE7159}"/>
          </ac:spMkLst>
        </pc:spChg>
        <pc:spChg chg="mod">
          <ac:chgData name="Anthony.Johnston" userId="5a97eb29-327c-4443-896a-b53626eefede" providerId="ADAL" clId="{686302D5-5D57-45D5-8B65-25599EE62152}" dt="2020-01-15T22:56:26.922" v="3037" actId="27636"/>
          <ac:spMkLst>
            <pc:docMk/>
            <pc:sldMk cId="67487162" sldId="280"/>
            <ac:spMk id="3" creationId="{6BD5EAAE-85B4-414A-9A56-9F2A58356CE4}"/>
          </ac:spMkLst>
        </pc:spChg>
      </pc:sldChg>
      <pc:sldChg chg="modSp add">
        <pc:chgData name="Anthony.Johnston" userId="5a97eb29-327c-4443-896a-b53626eefede" providerId="ADAL" clId="{686302D5-5D57-45D5-8B65-25599EE62152}" dt="2020-01-15T22:52:34.583" v="2980" actId="207"/>
        <pc:sldMkLst>
          <pc:docMk/>
          <pc:sldMk cId="2764868063" sldId="281"/>
        </pc:sldMkLst>
        <pc:spChg chg="mod">
          <ac:chgData name="Anthony.Johnston" userId="5a97eb29-327c-4443-896a-b53626eefede" providerId="ADAL" clId="{686302D5-5D57-45D5-8B65-25599EE62152}" dt="2020-01-15T22:52:34.583" v="2980" actId="207"/>
          <ac:spMkLst>
            <pc:docMk/>
            <pc:sldMk cId="2764868063" sldId="281"/>
            <ac:spMk id="2" creationId="{5A47F7F3-7A74-482C-B088-06887458C1AD}"/>
          </ac:spMkLst>
        </pc:spChg>
        <pc:spChg chg="mod">
          <ac:chgData name="Anthony.Johnston" userId="5a97eb29-327c-4443-896a-b53626eefede" providerId="ADAL" clId="{686302D5-5D57-45D5-8B65-25599EE62152}" dt="2020-01-13T14:15:34.899" v="1862" actId="20577"/>
          <ac:spMkLst>
            <pc:docMk/>
            <pc:sldMk cId="2764868063" sldId="281"/>
            <ac:spMk id="3" creationId="{4D5A77A8-74CF-4162-BFB9-5A29AAC6D01E}"/>
          </ac:spMkLst>
        </pc:spChg>
      </pc:sldChg>
      <pc:sldChg chg="modSp add">
        <pc:chgData name="Anthony.Johnston" userId="5a97eb29-327c-4443-896a-b53626eefede" providerId="ADAL" clId="{686302D5-5D57-45D5-8B65-25599EE62152}" dt="2020-01-15T22:55:10.390" v="3013" actId="207"/>
        <pc:sldMkLst>
          <pc:docMk/>
          <pc:sldMk cId="2340847657" sldId="282"/>
        </pc:sldMkLst>
        <pc:spChg chg="mod">
          <ac:chgData name="Anthony.Johnston" userId="5a97eb29-327c-4443-896a-b53626eefede" providerId="ADAL" clId="{686302D5-5D57-45D5-8B65-25599EE62152}" dt="2020-01-15T22:55:10.390" v="3013" actId="207"/>
          <ac:spMkLst>
            <pc:docMk/>
            <pc:sldMk cId="2340847657" sldId="282"/>
            <ac:spMk id="2" creationId="{BD77AB67-DDC3-43FE-A66C-05A2DFE2E8EF}"/>
          </ac:spMkLst>
        </pc:spChg>
        <pc:spChg chg="mod">
          <ac:chgData name="Anthony.Johnston" userId="5a97eb29-327c-4443-896a-b53626eefede" providerId="ADAL" clId="{686302D5-5D57-45D5-8B65-25599EE62152}" dt="2020-01-15T22:54:58.790" v="3012" actId="207"/>
          <ac:spMkLst>
            <pc:docMk/>
            <pc:sldMk cId="2340847657" sldId="282"/>
            <ac:spMk id="3" creationId="{8A60A876-BF19-478F-AB4C-C69DB9FBD472}"/>
          </ac:spMkLst>
        </pc:spChg>
      </pc:sldChg>
      <pc:sldChg chg="addSp modSp add mod setBg setClrOvrMap">
        <pc:chgData name="Anthony.Johnston" userId="5a97eb29-327c-4443-896a-b53626eefede" providerId="ADAL" clId="{686302D5-5D57-45D5-8B65-25599EE62152}" dt="2020-01-15T21:59:51.060" v="2705" actId="207"/>
        <pc:sldMkLst>
          <pc:docMk/>
          <pc:sldMk cId="473694307" sldId="283"/>
        </pc:sldMkLst>
        <pc:spChg chg="mod">
          <ac:chgData name="Anthony.Johnston" userId="5a97eb29-327c-4443-896a-b53626eefede" providerId="ADAL" clId="{686302D5-5D57-45D5-8B65-25599EE62152}" dt="2020-01-15T21:59:51.060" v="2705" actId="207"/>
          <ac:spMkLst>
            <pc:docMk/>
            <pc:sldMk cId="473694307" sldId="283"/>
            <ac:spMk id="2" creationId="{0E65FDBB-A8B0-41A6-9CB3-1D9500646EAC}"/>
          </ac:spMkLst>
        </pc:spChg>
        <pc:spChg chg="add">
          <ac:chgData name="Anthony.Johnston" userId="5a97eb29-327c-4443-896a-b53626eefede" providerId="ADAL" clId="{686302D5-5D57-45D5-8B65-25599EE62152}" dt="2020-01-15T21:40:22.458" v="2578" actId="26606"/>
          <ac:spMkLst>
            <pc:docMk/>
            <pc:sldMk cId="473694307" sldId="283"/>
            <ac:spMk id="10" creationId="{1DB7C82F-AB7E-4F0C-B829-FA1B9C415180}"/>
          </ac:spMkLst>
        </pc:spChg>
        <pc:picChg chg="mod">
          <ac:chgData name="Anthony.Johnston" userId="5a97eb29-327c-4443-896a-b53626eefede" providerId="ADAL" clId="{686302D5-5D57-45D5-8B65-25599EE62152}" dt="2020-01-15T21:40:22.458" v="2578" actId="26606"/>
          <ac:picMkLst>
            <pc:docMk/>
            <pc:sldMk cId="473694307" sldId="283"/>
            <ac:picMk id="5" creationId="{74504EB6-1A97-42DE-95F4-8B7FE7D16374}"/>
          </ac:picMkLst>
        </pc:picChg>
      </pc:sldChg>
      <pc:sldChg chg="addSp delSp modSp add">
        <pc:chgData name="Anthony.Johnston" userId="5a97eb29-327c-4443-896a-b53626eefede" providerId="ADAL" clId="{686302D5-5D57-45D5-8B65-25599EE62152}" dt="2020-01-15T21:57:51.451" v="2698" actId="14100"/>
        <pc:sldMkLst>
          <pc:docMk/>
          <pc:sldMk cId="3194141138" sldId="284"/>
        </pc:sldMkLst>
        <pc:picChg chg="add mod modCrop">
          <ac:chgData name="Anthony.Johnston" userId="5a97eb29-327c-4443-896a-b53626eefede" providerId="ADAL" clId="{686302D5-5D57-45D5-8B65-25599EE62152}" dt="2020-01-15T21:57:51.451" v="2698" actId="14100"/>
          <ac:picMkLst>
            <pc:docMk/>
            <pc:sldMk cId="3194141138" sldId="284"/>
            <ac:picMk id="4" creationId="{CDFCD3D6-AF98-4E59-A226-98C80DF8E16D}"/>
          </ac:picMkLst>
        </pc:picChg>
        <pc:picChg chg="del">
          <ac:chgData name="Anthony.Johnston" userId="5a97eb29-327c-4443-896a-b53626eefede" providerId="ADAL" clId="{686302D5-5D57-45D5-8B65-25599EE62152}" dt="2020-01-15T21:56:46.162" v="2689" actId="478"/>
          <ac:picMkLst>
            <pc:docMk/>
            <pc:sldMk cId="3194141138" sldId="284"/>
            <ac:picMk id="1026" creationId="{22ACCD93-EA5A-42BC-ACF0-5F56B19A86C4}"/>
          </ac:picMkLst>
        </pc:picChg>
      </pc:sldChg>
      <pc:sldChg chg="delSp modSp add del">
        <pc:chgData name="Anthony.Johnston" userId="5a97eb29-327c-4443-896a-b53626eefede" providerId="ADAL" clId="{686302D5-5D57-45D5-8B65-25599EE62152}" dt="2020-01-15T22:57:04.305" v="3069" actId="2696"/>
        <pc:sldMkLst>
          <pc:docMk/>
          <pc:sldMk cId="79138908" sldId="285"/>
        </pc:sldMkLst>
        <pc:spChg chg="mod">
          <ac:chgData name="Anthony.Johnston" userId="5a97eb29-327c-4443-896a-b53626eefede" providerId="ADAL" clId="{686302D5-5D57-45D5-8B65-25599EE62152}" dt="2020-01-15T22:56:47.200" v="3067" actId="20577"/>
          <ac:spMkLst>
            <pc:docMk/>
            <pc:sldMk cId="79138908" sldId="285"/>
            <ac:spMk id="2" creationId="{1F82D804-017A-4E8E-9C23-0A8D815BD410}"/>
          </ac:spMkLst>
        </pc:spChg>
        <pc:spChg chg="del">
          <ac:chgData name="Anthony.Johnston" userId="5a97eb29-327c-4443-896a-b53626eefede" providerId="ADAL" clId="{686302D5-5D57-45D5-8B65-25599EE62152}" dt="2020-01-15T22:56:50.302" v="3068" actId="478"/>
          <ac:spMkLst>
            <pc:docMk/>
            <pc:sldMk cId="79138908" sldId="285"/>
            <ac:spMk id="3" creationId="{88264E9A-CC02-4807-962C-6A68E07CACA3}"/>
          </ac:spMkLst>
        </pc:spChg>
      </pc:sldChg>
      <pc:sldChg chg="addSp delSp modSp add setBg delDesignElem">
        <pc:chgData name="Anthony.Johnston" userId="5a97eb29-327c-4443-896a-b53626eefede" providerId="ADAL" clId="{686302D5-5D57-45D5-8B65-25599EE62152}" dt="2020-01-15T22:57:21.710" v="3102" actId="478"/>
        <pc:sldMkLst>
          <pc:docMk/>
          <pc:sldMk cId="401031673" sldId="285"/>
        </pc:sldMkLst>
        <pc:spChg chg="mod">
          <ac:chgData name="Anthony.Johnston" userId="5a97eb29-327c-4443-896a-b53626eefede" providerId="ADAL" clId="{686302D5-5D57-45D5-8B65-25599EE62152}" dt="2020-01-15T22:57:15.315" v="3100" actId="20577"/>
          <ac:spMkLst>
            <pc:docMk/>
            <pc:sldMk cId="401031673" sldId="285"/>
            <ac:spMk id="2" creationId="{51393F1D-0C41-4850-AD8B-1C05B8E38CB6}"/>
          </ac:spMkLst>
        </pc:spChg>
        <pc:spChg chg="del">
          <ac:chgData name="Anthony.Johnston" userId="5a97eb29-327c-4443-896a-b53626eefede" providerId="ADAL" clId="{686302D5-5D57-45D5-8B65-25599EE62152}" dt="2020-01-15T22:57:19.322" v="3101" actId="478"/>
          <ac:spMkLst>
            <pc:docMk/>
            <pc:sldMk cId="401031673" sldId="285"/>
            <ac:spMk id="3" creationId="{CF3919B4-ACB0-49B6-A239-2F7E4A9DB5D5}"/>
          </ac:spMkLst>
        </pc:spChg>
        <pc:spChg chg="add del mod">
          <ac:chgData name="Anthony.Johnston" userId="5a97eb29-327c-4443-896a-b53626eefede" providerId="ADAL" clId="{686302D5-5D57-45D5-8B65-25599EE62152}" dt="2020-01-15T22:57:21.710" v="3102" actId="478"/>
          <ac:spMkLst>
            <pc:docMk/>
            <pc:sldMk cId="401031673" sldId="285"/>
            <ac:spMk id="6" creationId="{49D3DDE5-AE73-42AB-91A6-99BA5C31BD65}"/>
          </ac:spMkLst>
        </pc:spChg>
        <pc:spChg chg="del">
          <ac:chgData name="Anthony.Johnston" userId="5a97eb29-327c-4443-896a-b53626eefede" providerId="ADAL" clId="{686302D5-5D57-45D5-8B65-25599EE62152}" dt="2020-01-15T22:57:06.300" v="3071"/>
          <ac:spMkLst>
            <pc:docMk/>
            <pc:sldMk cId="401031673" sldId="285"/>
            <ac:spMk id="9" creationId="{A2AEA782-0EA4-42E9-871D-7401D6A09739}"/>
          </ac:spMkLst>
        </pc:spChg>
        <pc:spChg chg="del">
          <ac:chgData name="Anthony.Johnston" userId="5a97eb29-327c-4443-896a-b53626eefede" providerId="ADAL" clId="{686302D5-5D57-45D5-8B65-25599EE62152}" dt="2020-01-15T22:57:06.300" v="3071"/>
          <ac:spMkLst>
            <pc:docMk/>
            <pc:sldMk cId="401031673" sldId="285"/>
            <ac:spMk id="11" creationId="{B0992639-1CDA-4FE6-BB95-E13221490740}"/>
          </ac:spMkLst>
        </pc:spChg>
      </pc:sldChg>
      <pc:sldMasterChg chg="modSldLayout">
        <pc:chgData name="Anthony.Johnston" userId="5a97eb29-327c-4443-896a-b53626eefede" providerId="ADAL" clId="{686302D5-5D57-45D5-8B65-25599EE62152}" dt="2020-01-15T21:36:43.539" v="2565" actId="1076"/>
        <pc:sldMasterMkLst>
          <pc:docMk/>
          <pc:sldMasterMk cId="1961049602" sldId="2147483734"/>
        </pc:sldMasterMkLst>
        <pc:sldLayoutChg chg="addSp">
          <pc:chgData name="Anthony.Johnston" userId="5a97eb29-327c-4443-896a-b53626eefede" providerId="ADAL" clId="{686302D5-5D57-45D5-8B65-25599EE62152}" dt="2020-01-13T14:49:51.997" v="2431"/>
          <pc:sldLayoutMkLst>
            <pc:docMk/>
            <pc:sldMasterMk cId="1961049602" sldId="2147483734"/>
            <pc:sldLayoutMk cId="1668941743" sldId="2147483735"/>
          </pc:sldLayoutMkLst>
          <pc:picChg chg="add">
            <ac:chgData name="Anthony.Johnston" userId="5a97eb29-327c-4443-896a-b53626eefede" providerId="ADAL" clId="{686302D5-5D57-45D5-8B65-25599EE62152}" dt="2020-01-13T14:49:51.997" v="2431"/>
            <ac:picMkLst>
              <pc:docMk/>
              <pc:sldMasterMk cId="1961049602" sldId="2147483734"/>
              <pc:sldLayoutMk cId="1668941743" sldId="2147483735"/>
              <ac:picMk id="7" creationId="{5B73965B-44F9-4C77-B2DF-3B0643FF2C17}"/>
            </ac:picMkLst>
          </pc:picChg>
        </pc:sldLayoutChg>
        <pc:sldLayoutChg chg="addSp modSp">
          <pc:chgData name="Anthony.Johnston" userId="5a97eb29-327c-4443-896a-b53626eefede" providerId="ADAL" clId="{686302D5-5D57-45D5-8B65-25599EE62152}" dt="2020-01-15T21:36:43.539" v="2565" actId="1076"/>
          <pc:sldLayoutMkLst>
            <pc:docMk/>
            <pc:sldMasterMk cId="1961049602" sldId="2147483734"/>
            <pc:sldLayoutMk cId="894402297" sldId="2147483736"/>
          </pc:sldLayoutMkLst>
          <pc:picChg chg="add mod">
            <ac:chgData name="Anthony.Johnston" userId="5a97eb29-327c-4443-896a-b53626eefede" providerId="ADAL" clId="{686302D5-5D57-45D5-8B65-25599EE62152}" dt="2020-01-15T21:36:43.539" v="2565" actId="1076"/>
            <ac:picMkLst>
              <pc:docMk/>
              <pc:sldMasterMk cId="1961049602" sldId="2147483734"/>
              <pc:sldLayoutMk cId="894402297" sldId="2147483736"/>
              <ac:picMk id="7" creationId="{15EE67B2-4D93-4842-8C64-E7D24779796C}"/>
            </ac:picMkLst>
          </pc:picChg>
        </pc:sldLayoutChg>
      </pc:sldMaster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040830-3D7A-4E62-9B98-500759C1F65C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06A3625-0C97-4249-A8C2-86E6367D7639}">
      <dgm:prSet/>
      <dgm:spPr/>
      <dgm:t>
        <a:bodyPr/>
        <a:lstStyle/>
        <a:p>
          <a:r>
            <a:rPr lang="en-GB" dirty="0"/>
            <a:t>Company downloads update and tests it in sandbox</a:t>
          </a:r>
        </a:p>
      </dgm:t>
    </dgm:pt>
    <dgm:pt modelId="{3E22FBB5-EC2B-4FB3-B161-95DB0E8A71E7}" type="parTrans" cxnId="{BD4196D6-193E-4103-988A-52A905AC3741}">
      <dgm:prSet/>
      <dgm:spPr/>
      <dgm:t>
        <a:bodyPr/>
        <a:lstStyle/>
        <a:p>
          <a:endParaRPr lang="en-GB"/>
        </a:p>
      </dgm:t>
    </dgm:pt>
    <dgm:pt modelId="{09D03E94-2694-49F5-96CC-23EA092D6EAD}" type="sibTrans" cxnId="{BD4196D6-193E-4103-988A-52A905AC3741}">
      <dgm:prSet/>
      <dgm:spPr/>
      <dgm:t>
        <a:bodyPr/>
        <a:lstStyle/>
        <a:p>
          <a:endParaRPr lang="en-GB"/>
        </a:p>
      </dgm:t>
    </dgm:pt>
    <dgm:pt modelId="{B234F03A-3D4F-437A-AF53-C67F0561DA37}">
      <dgm:prSet/>
      <dgm:spPr/>
      <dgm:t>
        <a:bodyPr/>
        <a:lstStyle/>
        <a:p>
          <a:r>
            <a:rPr lang="en-GB" dirty="0"/>
            <a:t>Hacker reverse-engineers update to find vulnerability</a:t>
          </a:r>
        </a:p>
      </dgm:t>
    </dgm:pt>
    <dgm:pt modelId="{E743B08F-A161-49A2-B7D0-B1E4466073EA}" type="parTrans" cxnId="{9DE53356-A3BF-4CAF-9E9A-FF9389AF26A2}">
      <dgm:prSet/>
      <dgm:spPr/>
      <dgm:t>
        <a:bodyPr/>
        <a:lstStyle/>
        <a:p>
          <a:endParaRPr lang="en-GB"/>
        </a:p>
      </dgm:t>
    </dgm:pt>
    <dgm:pt modelId="{F60FA1D9-312E-40FB-B193-BB8DD3A4334A}" type="sibTrans" cxnId="{9DE53356-A3BF-4CAF-9E9A-FF9389AF26A2}">
      <dgm:prSet/>
      <dgm:spPr/>
      <dgm:t>
        <a:bodyPr/>
        <a:lstStyle/>
        <a:p>
          <a:endParaRPr lang="en-GB"/>
        </a:p>
      </dgm:t>
    </dgm:pt>
    <dgm:pt modelId="{9CADA945-A4B0-46DD-B010-AB849D6CD772}">
      <dgm:prSet/>
      <dgm:spPr/>
      <dgm:t>
        <a:bodyPr/>
        <a:lstStyle/>
        <a:p>
          <a:r>
            <a:rPr lang="en-GB" dirty="0"/>
            <a:t>Company waits for results of test</a:t>
          </a:r>
        </a:p>
      </dgm:t>
    </dgm:pt>
    <dgm:pt modelId="{CAF060C8-D229-473F-B466-4C43AE93F657}" type="parTrans" cxnId="{59065BDE-46B2-4D4E-A869-724B8B46284B}">
      <dgm:prSet/>
      <dgm:spPr/>
      <dgm:t>
        <a:bodyPr/>
        <a:lstStyle/>
        <a:p>
          <a:endParaRPr lang="en-GB"/>
        </a:p>
      </dgm:t>
    </dgm:pt>
    <dgm:pt modelId="{DEB32919-5688-43FB-BF0B-8E2510F83B99}" type="sibTrans" cxnId="{59065BDE-46B2-4D4E-A869-724B8B46284B}">
      <dgm:prSet/>
      <dgm:spPr/>
      <dgm:t>
        <a:bodyPr/>
        <a:lstStyle/>
        <a:p>
          <a:endParaRPr lang="en-GB"/>
        </a:p>
      </dgm:t>
    </dgm:pt>
    <dgm:pt modelId="{58F04C85-4976-49E2-BC99-8FEEF968FB76}">
      <dgm:prSet/>
      <dgm:spPr/>
      <dgm:t>
        <a:bodyPr/>
        <a:lstStyle/>
        <a:p>
          <a:r>
            <a:rPr lang="en-GB" dirty="0"/>
            <a:t>Hacker finds vulnerability and designs malware to exploit it</a:t>
          </a:r>
        </a:p>
      </dgm:t>
    </dgm:pt>
    <dgm:pt modelId="{541BD51A-908C-4557-AC0E-DCAF56E56865}" type="parTrans" cxnId="{5F72CDAB-0B76-4A69-8905-265003D2DCDD}">
      <dgm:prSet/>
      <dgm:spPr/>
      <dgm:t>
        <a:bodyPr/>
        <a:lstStyle/>
        <a:p>
          <a:endParaRPr lang="en-GB"/>
        </a:p>
      </dgm:t>
    </dgm:pt>
    <dgm:pt modelId="{9E7EFD49-4637-49EA-92E7-BA552A2AE0CC}" type="sibTrans" cxnId="{5F72CDAB-0B76-4A69-8905-265003D2DCDD}">
      <dgm:prSet/>
      <dgm:spPr/>
      <dgm:t>
        <a:bodyPr/>
        <a:lstStyle/>
        <a:p>
          <a:endParaRPr lang="en-GB"/>
        </a:p>
      </dgm:t>
    </dgm:pt>
    <dgm:pt modelId="{555FD444-FFA7-43A8-976E-6AF844DABE69}">
      <dgm:prSet phldrT="[Text]"/>
      <dgm:spPr/>
      <dgm:t>
        <a:bodyPr/>
        <a:lstStyle/>
        <a:p>
          <a:r>
            <a:rPr lang="en-GB" dirty="0"/>
            <a:t>Company Installs Update </a:t>
          </a:r>
        </a:p>
        <a:p>
          <a:r>
            <a:rPr lang="en-GB" dirty="0"/>
            <a:t>(just in time?)</a:t>
          </a:r>
        </a:p>
      </dgm:t>
    </dgm:pt>
    <dgm:pt modelId="{9A5DA70C-D463-4C7A-8DD4-99CD467F07C8}" type="parTrans" cxnId="{7A2FFB6E-B35E-4DBB-88D4-452FCFC4DBAA}">
      <dgm:prSet/>
      <dgm:spPr/>
      <dgm:t>
        <a:bodyPr/>
        <a:lstStyle/>
        <a:p>
          <a:endParaRPr lang="en-GB"/>
        </a:p>
      </dgm:t>
    </dgm:pt>
    <dgm:pt modelId="{E3C76E49-2752-48D3-A51C-C01DBB193A41}" type="sibTrans" cxnId="{7A2FFB6E-B35E-4DBB-88D4-452FCFC4DBAA}">
      <dgm:prSet/>
      <dgm:spPr/>
      <dgm:t>
        <a:bodyPr/>
        <a:lstStyle/>
        <a:p>
          <a:endParaRPr lang="en-GB"/>
        </a:p>
      </dgm:t>
    </dgm:pt>
    <dgm:pt modelId="{7DCD310D-A874-4BD1-9AE6-96451DD65D8B}">
      <dgm:prSet phldrT="[Text]"/>
      <dgm:spPr/>
      <dgm:t>
        <a:bodyPr/>
        <a:lstStyle/>
        <a:p>
          <a:r>
            <a:rPr lang="en-GB" dirty="0"/>
            <a:t>Hacker releases malware </a:t>
          </a:r>
        </a:p>
        <a:p>
          <a:r>
            <a:rPr lang="en-GB" dirty="0"/>
            <a:t>or sells it on to another</a:t>
          </a:r>
        </a:p>
      </dgm:t>
    </dgm:pt>
    <dgm:pt modelId="{C8534AE7-5933-404C-9972-D4ADFE70080C}" type="parTrans" cxnId="{A6E27ECB-6AB4-478B-B3B0-23CBE4075801}">
      <dgm:prSet/>
      <dgm:spPr/>
      <dgm:t>
        <a:bodyPr/>
        <a:lstStyle/>
        <a:p>
          <a:endParaRPr lang="en-GB"/>
        </a:p>
      </dgm:t>
    </dgm:pt>
    <dgm:pt modelId="{15C0AF6A-1631-466F-A1BC-D641E23CC24C}" type="sibTrans" cxnId="{A6E27ECB-6AB4-478B-B3B0-23CBE4075801}">
      <dgm:prSet/>
      <dgm:spPr/>
      <dgm:t>
        <a:bodyPr/>
        <a:lstStyle/>
        <a:p>
          <a:endParaRPr lang="en-GB"/>
        </a:p>
      </dgm:t>
    </dgm:pt>
    <dgm:pt modelId="{74324576-246B-47DB-AFA0-C42BBD5757D7}" type="pres">
      <dgm:prSet presAssocID="{11040830-3D7A-4E62-9B98-500759C1F65C}" presName="Name0" presStyleCnt="0">
        <dgm:presLayoutVars>
          <dgm:dir/>
          <dgm:animLvl val="lvl"/>
          <dgm:resizeHandles val="exact"/>
        </dgm:presLayoutVars>
      </dgm:prSet>
      <dgm:spPr/>
    </dgm:pt>
    <dgm:pt modelId="{3B991F21-9465-4AEE-8186-61C3E8D94B5A}" type="pres">
      <dgm:prSet presAssocID="{306A3625-0C97-4249-A8C2-86E6367D7639}" presName="vertFlow" presStyleCnt="0"/>
      <dgm:spPr/>
    </dgm:pt>
    <dgm:pt modelId="{62B418DE-479D-417B-95AD-76B7DD5EF8D3}" type="pres">
      <dgm:prSet presAssocID="{306A3625-0C97-4249-A8C2-86E6367D7639}" presName="header" presStyleLbl="node1" presStyleIdx="0" presStyleCnt="2"/>
      <dgm:spPr/>
    </dgm:pt>
    <dgm:pt modelId="{ABAF3F67-622C-4044-9B16-2C546B41D443}" type="pres">
      <dgm:prSet presAssocID="{CAF060C8-D229-473F-B466-4C43AE93F657}" presName="parTrans" presStyleLbl="sibTrans2D1" presStyleIdx="0" presStyleCnt="4"/>
      <dgm:spPr/>
    </dgm:pt>
    <dgm:pt modelId="{CBAAE822-0A7E-4840-BF6A-2B5DF0F17497}" type="pres">
      <dgm:prSet presAssocID="{9CADA945-A4B0-46DD-B010-AB849D6CD772}" presName="child" presStyleLbl="alignAccFollowNode1" presStyleIdx="0" presStyleCnt="4">
        <dgm:presLayoutVars>
          <dgm:chMax val="0"/>
          <dgm:bulletEnabled val="1"/>
        </dgm:presLayoutVars>
      </dgm:prSet>
      <dgm:spPr/>
    </dgm:pt>
    <dgm:pt modelId="{8473E8B5-400C-4DC6-8270-89EC1EBA3204}" type="pres">
      <dgm:prSet presAssocID="{DEB32919-5688-43FB-BF0B-8E2510F83B99}" presName="sibTrans" presStyleLbl="sibTrans2D1" presStyleIdx="1" presStyleCnt="4"/>
      <dgm:spPr/>
    </dgm:pt>
    <dgm:pt modelId="{C907E457-413D-4B8E-BBDB-C2802272A7BA}" type="pres">
      <dgm:prSet presAssocID="{555FD444-FFA7-43A8-976E-6AF844DABE69}" presName="child" presStyleLbl="alignAccFollowNode1" presStyleIdx="1" presStyleCnt="4">
        <dgm:presLayoutVars>
          <dgm:chMax val="0"/>
          <dgm:bulletEnabled val="1"/>
        </dgm:presLayoutVars>
      </dgm:prSet>
      <dgm:spPr/>
    </dgm:pt>
    <dgm:pt modelId="{21AAC89A-7DFC-44EF-9094-898A1950A183}" type="pres">
      <dgm:prSet presAssocID="{306A3625-0C97-4249-A8C2-86E6367D7639}" presName="hSp" presStyleCnt="0"/>
      <dgm:spPr/>
    </dgm:pt>
    <dgm:pt modelId="{C668EB43-DBDC-4C2D-8487-9099465ED1B4}" type="pres">
      <dgm:prSet presAssocID="{B234F03A-3D4F-437A-AF53-C67F0561DA37}" presName="vertFlow" presStyleCnt="0"/>
      <dgm:spPr/>
    </dgm:pt>
    <dgm:pt modelId="{BAD0AD0E-8C10-4BA2-9917-CF676ABC13C2}" type="pres">
      <dgm:prSet presAssocID="{B234F03A-3D4F-437A-AF53-C67F0561DA37}" presName="header" presStyleLbl="node1" presStyleIdx="1" presStyleCnt="2"/>
      <dgm:spPr/>
    </dgm:pt>
    <dgm:pt modelId="{DB6AE5F0-FAAD-4429-A772-8EF132483CA7}" type="pres">
      <dgm:prSet presAssocID="{541BD51A-908C-4557-AC0E-DCAF56E56865}" presName="parTrans" presStyleLbl="sibTrans2D1" presStyleIdx="2" presStyleCnt="4"/>
      <dgm:spPr/>
    </dgm:pt>
    <dgm:pt modelId="{7CDD9BDC-817A-4B1C-8DFD-1F2C3939B565}" type="pres">
      <dgm:prSet presAssocID="{58F04C85-4976-49E2-BC99-8FEEF968FB76}" presName="child" presStyleLbl="alignAccFollowNode1" presStyleIdx="2" presStyleCnt="4">
        <dgm:presLayoutVars>
          <dgm:chMax val="0"/>
          <dgm:bulletEnabled val="1"/>
        </dgm:presLayoutVars>
      </dgm:prSet>
      <dgm:spPr/>
    </dgm:pt>
    <dgm:pt modelId="{933A62B3-A474-4D9E-B3D6-4EAC9E720084}" type="pres">
      <dgm:prSet presAssocID="{9E7EFD49-4637-49EA-92E7-BA552A2AE0CC}" presName="sibTrans" presStyleLbl="sibTrans2D1" presStyleIdx="3" presStyleCnt="4"/>
      <dgm:spPr/>
    </dgm:pt>
    <dgm:pt modelId="{369C195C-4228-4C34-8EED-050CD8C8DB4C}" type="pres">
      <dgm:prSet presAssocID="{7DCD310D-A874-4BD1-9AE6-96451DD65D8B}" presName="child" presStyleLbl="alignAccFollowNode1" presStyleIdx="3" presStyleCnt="4">
        <dgm:presLayoutVars>
          <dgm:chMax val="0"/>
          <dgm:bulletEnabled val="1"/>
        </dgm:presLayoutVars>
      </dgm:prSet>
      <dgm:spPr/>
    </dgm:pt>
  </dgm:ptLst>
  <dgm:cxnLst>
    <dgm:cxn modelId="{2C185A12-8D77-4136-9575-0C14C6F1086A}" type="presOf" srcId="{58F04C85-4976-49E2-BC99-8FEEF968FB76}" destId="{7CDD9BDC-817A-4B1C-8DFD-1F2C3939B565}" srcOrd="0" destOrd="0" presId="urn:microsoft.com/office/officeart/2005/8/layout/lProcess1"/>
    <dgm:cxn modelId="{41C0A217-3111-4649-919B-799EFCFBA572}" type="presOf" srcId="{B234F03A-3D4F-437A-AF53-C67F0561DA37}" destId="{BAD0AD0E-8C10-4BA2-9917-CF676ABC13C2}" srcOrd="0" destOrd="0" presId="urn:microsoft.com/office/officeart/2005/8/layout/lProcess1"/>
    <dgm:cxn modelId="{7EE44234-CFED-438B-A7B6-A87FAAC8003C}" type="presOf" srcId="{9E7EFD49-4637-49EA-92E7-BA552A2AE0CC}" destId="{933A62B3-A474-4D9E-B3D6-4EAC9E720084}" srcOrd="0" destOrd="0" presId="urn:microsoft.com/office/officeart/2005/8/layout/lProcess1"/>
    <dgm:cxn modelId="{EC4DC062-3BA1-4048-A716-CE654051DB9C}" type="presOf" srcId="{555FD444-FFA7-43A8-976E-6AF844DABE69}" destId="{C907E457-413D-4B8E-BBDB-C2802272A7BA}" srcOrd="0" destOrd="0" presId="urn:microsoft.com/office/officeart/2005/8/layout/lProcess1"/>
    <dgm:cxn modelId="{AF6F4443-F6AF-4BED-809F-F970E941BC34}" type="presOf" srcId="{541BD51A-908C-4557-AC0E-DCAF56E56865}" destId="{DB6AE5F0-FAAD-4429-A772-8EF132483CA7}" srcOrd="0" destOrd="0" presId="urn:microsoft.com/office/officeart/2005/8/layout/lProcess1"/>
    <dgm:cxn modelId="{D5D73565-5D18-46D1-8493-89C3E2627DDB}" type="presOf" srcId="{CAF060C8-D229-473F-B466-4C43AE93F657}" destId="{ABAF3F67-622C-4044-9B16-2C546B41D443}" srcOrd="0" destOrd="0" presId="urn:microsoft.com/office/officeart/2005/8/layout/lProcess1"/>
    <dgm:cxn modelId="{7A2FFB6E-B35E-4DBB-88D4-452FCFC4DBAA}" srcId="{306A3625-0C97-4249-A8C2-86E6367D7639}" destId="{555FD444-FFA7-43A8-976E-6AF844DABE69}" srcOrd="1" destOrd="0" parTransId="{9A5DA70C-D463-4C7A-8DD4-99CD467F07C8}" sibTransId="{E3C76E49-2752-48D3-A51C-C01DBB193A41}"/>
    <dgm:cxn modelId="{F2670351-16E6-40E4-8C6F-E30D21110EB3}" type="presOf" srcId="{306A3625-0C97-4249-A8C2-86E6367D7639}" destId="{62B418DE-479D-417B-95AD-76B7DD5EF8D3}" srcOrd="0" destOrd="0" presId="urn:microsoft.com/office/officeart/2005/8/layout/lProcess1"/>
    <dgm:cxn modelId="{C4DF7A71-59D4-457E-B628-BC74AE5B38CF}" type="presOf" srcId="{11040830-3D7A-4E62-9B98-500759C1F65C}" destId="{74324576-246B-47DB-AFA0-C42BBD5757D7}" srcOrd="0" destOrd="0" presId="urn:microsoft.com/office/officeart/2005/8/layout/lProcess1"/>
    <dgm:cxn modelId="{9DE53356-A3BF-4CAF-9E9A-FF9389AF26A2}" srcId="{11040830-3D7A-4E62-9B98-500759C1F65C}" destId="{B234F03A-3D4F-437A-AF53-C67F0561DA37}" srcOrd="1" destOrd="0" parTransId="{E743B08F-A161-49A2-B7D0-B1E4466073EA}" sibTransId="{F60FA1D9-312E-40FB-B193-BB8DD3A4334A}"/>
    <dgm:cxn modelId="{20731980-7310-4311-9285-8CA2FFB545AA}" type="presOf" srcId="{DEB32919-5688-43FB-BF0B-8E2510F83B99}" destId="{8473E8B5-400C-4DC6-8270-89EC1EBA3204}" srcOrd="0" destOrd="0" presId="urn:microsoft.com/office/officeart/2005/8/layout/lProcess1"/>
    <dgm:cxn modelId="{F11E7098-01DF-4B31-B1C3-F9E0815D31ED}" type="presOf" srcId="{7DCD310D-A874-4BD1-9AE6-96451DD65D8B}" destId="{369C195C-4228-4C34-8EED-050CD8C8DB4C}" srcOrd="0" destOrd="0" presId="urn:microsoft.com/office/officeart/2005/8/layout/lProcess1"/>
    <dgm:cxn modelId="{5F72CDAB-0B76-4A69-8905-265003D2DCDD}" srcId="{B234F03A-3D4F-437A-AF53-C67F0561DA37}" destId="{58F04C85-4976-49E2-BC99-8FEEF968FB76}" srcOrd="0" destOrd="0" parTransId="{541BD51A-908C-4557-AC0E-DCAF56E56865}" sibTransId="{9E7EFD49-4637-49EA-92E7-BA552A2AE0CC}"/>
    <dgm:cxn modelId="{67AAE4B0-B84E-45AA-9728-A45092EBBCDF}" type="presOf" srcId="{9CADA945-A4B0-46DD-B010-AB849D6CD772}" destId="{CBAAE822-0A7E-4840-BF6A-2B5DF0F17497}" srcOrd="0" destOrd="0" presId="urn:microsoft.com/office/officeart/2005/8/layout/lProcess1"/>
    <dgm:cxn modelId="{A6E27ECB-6AB4-478B-B3B0-23CBE4075801}" srcId="{B234F03A-3D4F-437A-AF53-C67F0561DA37}" destId="{7DCD310D-A874-4BD1-9AE6-96451DD65D8B}" srcOrd="1" destOrd="0" parTransId="{C8534AE7-5933-404C-9972-D4ADFE70080C}" sibTransId="{15C0AF6A-1631-466F-A1BC-D641E23CC24C}"/>
    <dgm:cxn modelId="{BD4196D6-193E-4103-988A-52A905AC3741}" srcId="{11040830-3D7A-4E62-9B98-500759C1F65C}" destId="{306A3625-0C97-4249-A8C2-86E6367D7639}" srcOrd="0" destOrd="0" parTransId="{3E22FBB5-EC2B-4FB3-B161-95DB0E8A71E7}" sibTransId="{09D03E94-2694-49F5-96CC-23EA092D6EAD}"/>
    <dgm:cxn modelId="{59065BDE-46B2-4D4E-A869-724B8B46284B}" srcId="{306A3625-0C97-4249-A8C2-86E6367D7639}" destId="{9CADA945-A4B0-46DD-B010-AB849D6CD772}" srcOrd="0" destOrd="0" parTransId="{CAF060C8-D229-473F-B466-4C43AE93F657}" sibTransId="{DEB32919-5688-43FB-BF0B-8E2510F83B99}"/>
    <dgm:cxn modelId="{E57837EC-AD95-44F2-946F-F4A0911A9625}" type="presParOf" srcId="{74324576-246B-47DB-AFA0-C42BBD5757D7}" destId="{3B991F21-9465-4AEE-8186-61C3E8D94B5A}" srcOrd="0" destOrd="0" presId="urn:microsoft.com/office/officeart/2005/8/layout/lProcess1"/>
    <dgm:cxn modelId="{AB6918EB-0984-4C96-ACAB-08FE1FC681DA}" type="presParOf" srcId="{3B991F21-9465-4AEE-8186-61C3E8D94B5A}" destId="{62B418DE-479D-417B-95AD-76B7DD5EF8D3}" srcOrd="0" destOrd="0" presId="urn:microsoft.com/office/officeart/2005/8/layout/lProcess1"/>
    <dgm:cxn modelId="{E1B5ADA0-1378-4F10-8FC1-157B9259A6CE}" type="presParOf" srcId="{3B991F21-9465-4AEE-8186-61C3E8D94B5A}" destId="{ABAF3F67-622C-4044-9B16-2C546B41D443}" srcOrd="1" destOrd="0" presId="urn:microsoft.com/office/officeart/2005/8/layout/lProcess1"/>
    <dgm:cxn modelId="{877F5AA5-D0E0-46C2-9851-1CEAF3BC0407}" type="presParOf" srcId="{3B991F21-9465-4AEE-8186-61C3E8D94B5A}" destId="{CBAAE822-0A7E-4840-BF6A-2B5DF0F17497}" srcOrd="2" destOrd="0" presId="urn:microsoft.com/office/officeart/2005/8/layout/lProcess1"/>
    <dgm:cxn modelId="{B92E54DD-7379-4E49-9D7A-800A82BCF3A9}" type="presParOf" srcId="{3B991F21-9465-4AEE-8186-61C3E8D94B5A}" destId="{8473E8B5-400C-4DC6-8270-89EC1EBA3204}" srcOrd="3" destOrd="0" presId="urn:microsoft.com/office/officeart/2005/8/layout/lProcess1"/>
    <dgm:cxn modelId="{9023C89F-1170-49EA-B65C-172EBF882682}" type="presParOf" srcId="{3B991F21-9465-4AEE-8186-61C3E8D94B5A}" destId="{C907E457-413D-4B8E-BBDB-C2802272A7BA}" srcOrd="4" destOrd="0" presId="urn:microsoft.com/office/officeart/2005/8/layout/lProcess1"/>
    <dgm:cxn modelId="{FAECA07F-1AEF-4FF9-AA89-CCFA616436EF}" type="presParOf" srcId="{74324576-246B-47DB-AFA0-C42BBD5757D7}" destId="{21AAC89A-7DFC-44EF-9094-898A1950A183}" srcOrd="1" destOrd="0" presId="urn:microsoft.com/office/officeart/2005/8/layout/lProcess1"/>
    <dgm:cxn modelId="{DA13CCAC-5A21-4D07-86A5-67B38A2B2A0A}" type="presParOf" srcId="{74324576-246B-47DB-AFA0-C42BBD5757D7}" destId="{C668EB43-DBDC-4C2D-8487-9099465ED1B4}" srcOrd="2" destOrd="0" presId="urn:microsoft.com/office/officeart/2005/8/layout/lProcess1"/>
    <dgm:cxn modelId="{37EE8642-F716-4494-B066-1C4B51800E75}" type="presParOf" srcId="{C668EB43-DBDC-4C2D-8487-9099465ED1B4}" destId="{BAD0AD0E-8C10-4BA2-9917-CF676ABC13C2}" srcOrd="0" destOrd="0" presId="urn:microsoft.com/office/officeart/2005/8/layout/lProcess1"/>
    <dgm:cxn modelId="{4B1FB9F1-8072-4DD6-A10B-295181051C52}" type="presParOf" srcId="{C668EB43-DBDC-4C2D-8487-9099465ED1B4}" destId="{DB6AE5F0-FAAD-4429-A772-8EF132483CA7}" srcOrd="1" destOrd="0" presId="urn:microsoft.com/office/officeart/2005/8/layout/lProcess1"/>
    <dgm:cxn modelId="{BD8A0923-4CF9-4E33-B181-8BF381FA2667}" type="presParOf" srcId="{C668EB43-DBDC-4C2D-8487-9099465ED1B4}" destId="{7CDD9BDC-817A-4B1C-8DFD-1F2C3939B565}" srcOrd="2" destOrd="0" presId="urn:microsoft.com/office/officeart/2005/8/layout/lProcess1"/>
    <dgm:cxn modelId="{6C5D9CCD-ADEF-4A0A-80FA-6F868AE4CC32}" type="presParOf" srcId="{C668EB43-DBDC-4C2D-8487-9099465ED1B4}" destId="{933A62B3-A474-4D9E-B3D6-4EAC9E720084}" srcOrd="3" destOrd="0" presId="urn:microsoft.com/office/officeart/2005/8/layout/lProcess1"/>
    <dgm:cxn modelId="{11D4330B-2B59-46BB-B347-5BA1E6755130}" type="presParOf" srcId="{C668EB43-DBDC-4C2D-8487-9099465ED1B4}" destId="{369C195C-4228-4C34-8EED-050CD8C8DB4C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CEA373-4923-4194-A69B-ABA7727E58E7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2126F96E-81CC-42D9-A7E1-2149AABE12C7}">
      <dgm:prSet/>
      <dgm:spPr/>
      <dgm:t>
        <a:bodyPr/>
        <a:lstStyle/>
        <a:p>
          <a:r>
            <a:rPr lang="en-GB" dirty="0"/>
            <a:t>There is a hacking attack every </a:t>
          </a:r>
          <a:r>
            <a:rPr lang="en-GB" dirty="0">
              <a:solidFill>
                <a:srgbClr val="FF0000"/>
              </a:solidFill>
            </a:rPr>
            <a:t>39</a:t>
          </a:r>
          <a:r>
            <a:rPr lang="en-GB" dirty="0"/>
            <a:t> seconds</a:t>
          </a:r>
          <a:endParaRPr lang="en-US" dirty="0"/>
        </a:p>
      </dgm:t>
    </dgm:pt>
    <dgm:pt modelId="{BFDDA8C5-1700-41EA-920D-6828ABAD091B}" type="parTrans" cxnId="{35F1B621-3388-4C54-B509-532CBB97802A}">
      <dgm:prSet/>
      <dgm:spPr/>
      <dgm:t>
        <a:bodyPr/>
        <a:lstStyle/>
        <a:p>
          <a:endParaRPr lang="en-US"/>
        </a:p>
      </dgm:t>
    </dgm:pt>
    <dgm:pt modelId="{C48BCBD9-AE6F-424D-9C3C-84EE03699112}" type="sibTrans" cxnId="{35F1B621-3388-4C54-B509-532CBB97802A}">
      <dgm:prSet/>
      <dgm:spPr/>
      <dgm:t>
        <a:bodyPr/>
        <a:lstStyle/>
        <a:p>
          <a:endParaRPr lang="en-US"/>
        </a:p>
      </dgm:t>
    </dgm:pt>
    <dgm:pt modelId="{A7E39A87-ABF3-408A-87DD-BE85D955FDD4}">
      <dgm:prSet/>
      <dgm:spPr/>
      <dgm:t>
        <a:bodyPr/>
        <a:lstStyle/>
        <a:p>
          <a:r>
            <a:rPr lang="en-GB"/>
            <a:t>67% of companies have experienced cyber breach</a:t>
          </a:r>
          <a:endParaRPr lang="en-US"/>
        </a:p>
      </dgm:t>
    </dgm:pt>
    <dgm:pt modelId="{2076ACDD-1DD3-46AC-8AC5-B75E0E5EC2BA}" type="parTrans" cxnId="{429C6F05-0D59-4AEF-9E5A-642620EE69CC}">
      <dgm:prSet/>
      <dgm:spPr/>
      <dgm:t>
        <a:bodyPr/>
        <a:lstStyle/>
        <a:p>
          <a:endParaRPr lang="en-US"/>
        </a:p>
      </dgm:t>
    </dgm:pt>
    <dgm:pt modelId="{CCAC3BDE-FE50-4785-8389-7A92EB94628D}" type="sibTrans" cxnId="{429C6F05-0D59-4AEF-9E5A-642620EE69CC}">
      <dgm:prSet/>
      <dgm:spPr/>
      <dgm:t>
        <a:bodyPr/>
        <a:lstStyle/>
        <a:p>
          <a:endParaRPr lang="en-US"/>
        </a:p>
      </dgm:t>
    </dgm:pt>
    <dgm:pt modelId="{48716C70-399B-40C3-9FB6-6C527DE10EB2}">
      <dgm:prSet/>
      <dgm:spPr/>
      <dgm:t>
        <a:bodyPr/>
        <a:lstStyle/>
        <a:p>
          <a:r>
            <a:rPr lang="en-GB" dirty="0"/>
            <a:t>In 2018 hackers </a:t>
          </a:r>
          <a:r>
            <a:rPr lang="en-GB" dirty="0">
              <a:solidFill>
                <a:srgbClr val="FF0000"/>
              </a:solidFill>
            </a:rPr>
            <a:t>stole</a:t>
          </a:r>
          <a:r>
            <a:rPr lang="en-GB" dirty="0"/>
            <a:t> half a billion personal records </a:t>
          </a:r>
          <a:endParaRPr lang="en-US" dirty="0"/>
        </a:p>
      </dgm:t>
    </dgm:pt>
    <dgm:pt modelId="{3B26EEFA-CF6B-4025-8F71-3AA2266169B1}" type="parTrans" cxnId="{9989DE2C-92CD-4B75-A732-96DDECF782D1}">
      <dgm:prSet/>
      <dgm:spPr/>
      <dgm:t>
        <a:bodyPr/>
        <a:lstStyle/>
        <a:p>
          <a:endParaRPr lang="en-US"/>
        </a:p>
      </dgm:t>
    </dgm:pt>
    <dgm:pt modelId="{5CC9F929-AB46-4746-B9BE-CE48449D3B7F}" type="sibTrans" cxnId="{9989DE2C-92CD-4B75-A732-96DDECF782D1}">
      <dgm:prSet/>
      <dgm:spPr/>
      <dgm:t>
        <a:bodyPr/>
        <a:lstStyle/>
        <a:p>
          <a:endParaRPr lang="en-US"/>
        </a:p>
      </dgm:t>
    </dgm:pt>
    <dgm:pt modelId="{7A2CC3E0-82F7-4EB8-8899-4C602CB78528}">
      <dgm:prSet/>
      <dgm:spPr/>
      <dgm:t>
        <a:bodyPr/>
        <a:lstStyle/>
        <a:p>
          <a:r>
            <a:rPr lang="en-GB" dirty="0"/>
            <a:t>In 2017 around </a:t>
          </a:r>
          <a:r>
            <a:rPr lang="en-GB" dirty="0">
              <a:solidFill>
                <a:srgbClr val="FF0000"/>
              </a:solidFill>
            </a:rPr>
            <a:t>17 million UK </a:t>
          </a:r>
          <a:r>
            <a:rPr lang="en-GB" dirty="0"/>
            <a:t>residents were victims of cyber-crime, with around £130 billion being stolen</a:t>
          </a:r>
          <a:endParaRPr lang="en-US" dirty="0"/>
        </a:p>
      </dgm:t>
    </dgm:pt>
    <dgm:pt modelId="{DC516B1F-4C7A-4F23-84B7-2F14E006F0D3}" type="parTrans" cxnId="{BBD08199-EBA0-439E-A1CD-D420781BFE8C}">
      <dgm:prSet/>
      <dgm:spPr/>
      <dgm:t>
        <a:bodyPr/>
        <a:lstStyle/>
        <a:p>
          <a:endParaRPr lang="en-US"/>
        </a:p>
      </dgm:t>
    </dgm:pt>
    <dgm:pt modelId="{EE431E19-6C3D-4D73-A060-5EF6E1CE060E}" type="sibTrans" cxnId="{BBD08199-EBA0-439E-A1CD-D420781BFE8C}">
      <dgm:prSet/>
      <dgm:spPr/>
      <dgm:t>
        <a:bodyPr/>
        <a:lstStyle/>
        <a:p>
          <a:endParaRPr lang="en-US"/>
        </a:p>
      </dgm:t>
    </dgm:pt>
    <dgm:pt modelId="{A0B1FF23-4D85-4A9F-9EDA-676D47D14386}">
      <dgm:prSet/>
      <dgm:spPr/>
      <dgm:t>
        <a:bodyPr/>
        <a:lstStyle/>
        <a:p>
          <a:r>
            <a:rPr lang="en-GB" dirty="0"/>
            <a:t>95% of cybersecurity breaches are due to human error </a:t>
          </a:r>
          <a:endParaRPr lang="en-US" dirty="0"/>
        </a:p>
      </dgm:t>
    </dgm:pt>
    <dgm:pt modelId="{5B02266C-E21F-41D5-8F52-5486230E968A}" type="parTrans" cxnId="{BD305096-420F-4DCD-BCEB-5BB46E9287BB}">
      <dgm:prSet/>
      <dgm:spPr/>
      <dgm:t>
        <a:bodyPr/>
        <a:lstStyle/>
        <a:p>
          <a:endParaRPr lang="en-US"/>
        </a:p>
      </dgm:t>
    </dgm:pt>
    <dgm:pt modelId="{FDC4EAD3-4B03-46FA-BDA9-7CD36958B1F5}" type="sibTrans" cxnId="{BD305096-420F-4DCD-BCEB-5BB46E9287BB}">
      <dgm:prSet/>
      <dgm:spPr/>
      <dgm:t>
        <a:bodyPr/>
        <a:lstStyle/>
        <a:p>
          <a:endParaRPr lang="en-US"/>
        </a:p>
      </dgm:t>
    </dgm:pt>
    <dgm:pt modelId="{EA294F67-B942-4229-B912-FE7012FD4D38}">
      <dgm:prSet/>
      <dgm:spPr/>
      <dgm:t>
        <a:bodyPr/>
        <a:lstStyle/>
        <a:p>
          <a:r>
            <a:rPr lang="en-GB"/>
            <a:t>Paul Mclaughlin from PA Consulting Group (30 Oct 19)</a:t>
          </a:r>
          <a:endParaRPr lang="en-US"/>
        </a:p>
      </dgm:t>
    </dgm:pt>
    <dgm:pt modelId="{EFBFE886-163E-4081-8BDB-C4655F818BBA}" type="parTrans" cxnId="{C6569000-5EEC-4697-9D0F-0938D469AC1D}">
      <dgm:prSet/>
      <dgm:spPr/>
      <dgm:t>
        <a:bodyPr/>
        <a:lstStyle/>
        <a:p>
          <a:endParaRPr lang="en-US"/>
        </a:p>
      </dgm:t>
    </dgm:pt>
    <dgm:pt modelId="{5051AFE1-9929-4927-9B55-D1689DF38C02}" type="sibTrans" cxnId="{C6569000-5EEC-4697-9D0F-0938D469AC1D}">
      <dgm:prSet/>
      <dgm:spPr/>
      <dgm:t>
        <a:bodyPr/>
        <a:lstStyle/>
        <a:p>
          <a:endParaRPr lang="en-US"/>
        </a:p>
      </dgm:t>
    </dgm:pt>
    <dgm:pt modelId="{BD0EA889-599C-483E-AA73-727FAD993389}" type="pres">
      <dgm:prSet presAssocID="{99CEA373-4923-4194-A69B-ABA7727E58E7}" presName="root" presStyleCnt="0">
        <dgm:presLayoutVars>
          <dgm:dir/>
          <dgm:resizeHandles val="exact"/>
        </dgm:presLayoutVars>
      </dgm:prSet>
      <dgm:spPr/>
    </dgm:pt>
    <dgm:pt modelId="{577EE674-9D16-4994-8BBF-2895E996C79C}" type="pres">
      <dgm:prSet presAssocID="{2126F96E-81CC-42D9-A7E1-2149AABE12C7}" presName="compNode" presStyleCnt="0"/>
      <dgm:spPr/>
    </dgm:pt>
    <dgm:pt modelId="{BA2D6059-DB3E-49F6-AE82-1373D26D3200}" type="pres">
      <dgm:prSet presAssocID="{2126F96E-81CC-42D9-A7E1-2149AABE12C7}" presName="bgRect" presStyleLbl="bgShp" presStyleIdx="0" presStyleCnt="6"/>
      <dgm:spPr/>
    </dgm:pt>
    <dgm:pt modelId="{3A211CA1-9EB6-4E0B-A646-BDE8A4B2AC7D}" type="pres">
      <dgm:prSet presAssocID="{2126F96E-81CC-42D9-A7E1-2149AABE12C7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5D07FF6B-0E19-4025-B52F-ED46503CB497}" type="pres">
      <dgm:prSet presAssocID="{2126F96E-81CC-42D9-A7E1-2149AABE12C7}" presName="spaceRect" presStyleCnt="0"/>
      <dgm:spPr/>
    </dgm:pt>
    <dgm:pt modelId="{534A9280-935F-4A97-9C43-4DC460AE3B51}" type="pres">
      <dgm:prSet presAssocID="{2126F96E-81CC-42D9-A7E1-2149AABE12C7}" presName="parTx" presStyleLbl="revTx" presStyleIdx="0" presStyleCnt="6">
        <dgm:presLayoutVars>
          <dgm:chMax val="0"/>
          <dgm:chPref val="0"/>
        </dgm:presLayoutVars>
      </dgm:prSet>
      <dgm:spPr/>
    </dgm:pt>
    <dgm:pt modelId="{FF60C98A-2124-4103-B7E3-C5B7ADA53DA4}" type="pres">
      <dgm:prSet presAssocID="{C48BCBD9-AE6F-424D-9C3C-84EE03699112}" presName="sibTrans" presStyleCnt="0"/>
      <dgm:spPr/>
    </dgm:pt>
    <dgm:pt modelId="{80E4FD7A-019D-4030-9A54-89212414A8C5}" type="pres">
      <dgm:prSet presAssocID="{A7E39A87-ABF3-408A-87DD-BE85D955FDD4}" presName="compNode" presStyleCnt="0"/>
      <dgm:spPr/>
    </dgm:pt>
    <dgm:pt modelId="{68DE32E7-C15E-45A6-A079-477F626DA1D4}" type="pres">
      <dgm:prSet presAssocID="{A7E39A87-ABF3-408A-87DD-BE85D955FDD4}" presName="bgRect" presStyleLbl="bgShp" presStyleIdx="1" presStyleCnt="6"/>
      <dgm:spPr/>
    </dgm:pt>
    <dgm:pt modelId="{78A1EAC3-03DF-4E32-8841-2BC2C940636E}" type="pres">
      <dgm:prSet presAssocID="{A7E39A87-ABF3-408A-87DD-BE85D955FDD4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nlock"/>
        </a:ext>
      </dgm:extLst>
    </dgm:pt>
    <dgm:pt modelId="{95ADCD4B-E90A-4C37-9CD4-BE0178FD6FDF}" type="pres">
      <dgm:prSet presAssocID="{A7E39A87-ABF3-408A-87DD-BE85D955FDD4}" presName="spaceRect" presStyleCnt="0"/>
      <dgm:spPr/>
    </dgm:pt>
    <dgm:pt modelId="{1C0AB780-C3F7-400F-ADE4-D823D0F11ADA}" type="pres">
      <dgm:prSet presAssocID="{A7E39A87-ABF3-408A-87DD-BE85D955FDD4}" presName="parTx" presStyleLbl="revTx" presStyleIdx="1" presStyleCnt="6">
        <dgm:presLayoutVars>
          <dgm:chMax val="0"/>
          <dgm:chPref val="0"/>
        </dgm:presLayoutVars>
      </dgm:prSet>
      <dgm:spPr/>
    </dgm:pt>
    <dgm:pt modelId="{9217F213-3180-4158-8660-43870807EA71}" type="pres">
      <dgm:prSet presAssocID="{CCAC3BDE-FE50-4785-8389-7A92EB94628D}" presName="sibTrans" presStyleCnt="0"/>
      <dgm:spPr/>
    </dgm:pt>
    <dgm:pt modelId="{1CE9477E-9F80-4240-AFF5-675558CB5E5D}" type="pres">
      <dgm:prSet presAssocID="{48716C70-399B-40C3-9FB6-6C527DE10EB2}" presName="compNode" presStyleCnt="0"/>
      <dgm:spPr/>
    </dgm:pt>
    <dgm:pt modelId="{393D2A57-68D1-4D56-8C85-14964EB7D70F}" type="pres">
      <dgm:prSet presAssocID="{48716C70-399B-40C3-9FB6-6C527DE10EB2}" presName="bgRect" presStyleLbl="bgShp" presStyleIdx="2" presStyleCnt="6"/>
      <dgm:spPr/>
    </dgm:pt>
    <dgm:pt modelId="{F83747CD-2BB4-4B37-8BA7-73D97BD99DAA}" type="pres">
      <dgm:prSet presAssocID="{48716C70-399B-40C3-9FB6-6C527DE10EB2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4B373AF7-A304-4F8B-B26E-7EC0629EAA9F}" type="pres">
      <dgm:prSet presAssocID="{48716C70-399B-40C3-9FB6-6C527DE10EB2}" presName="spaceRect" presStyleCnt="0"/>
      <dgm:spPr/>
    </dgm:pt>
    <dgm:pt modelId="{8A3E7420-570F-43A5-8897-61A9994B98D6}" type="pres">
      <dgm:prSet presAssocID="{48716C70-399B-40C3-9FB6-6C527DE10EB2}" presName="parTx" presStyleLbl="revTx" presStyleIdx="2" presStyleCnt="6">
        <dgm:presLayoutVars>
          <dgm:chMax val="0"/>
          <dgm:chPref val="0"/>
        </dgm:presLayoutVars>
      </dgm:prSet>
      <dgm:spPr/>
    </dgm:pt>
    <dgm:pt modelId="{C45EB71A-2A2A-45AD-9C2E-AC565688D8E2}" type="pres">
      <dgm:prSet presAssocID="{5CC9F929-AB46-4746-B9BE-CE48449D3B7F}" presName="sibTrans" presStyleCnt="0"/>
      <dgm:spPr/>
    </dgm:pt>
    <dgm:pt modelId="{A2D1A1D9-9DEE-4013-AEA7-21A0BDF4C635}" type="pres">
      <dgm:prSet presAssocID="{7A2CC3E0-82F7-4EB8-8899-4C602CB78528}" presName="compNode" presStyleCnt="0"/>
      <dgm:spPr/>
    </dgm:pt>
    <dgm:pt modelId="{F22C50C9-E284-46D9-89F3-15C3D6B7B7EB}" type="pres">
      <dgm:prSet presAssocID="{7A2CC3E0-82F7-4EB8-8899-4C602CB78528}" presName="bgRect" presStyleLbl="bgShp" presStyleIdx="3" presStyleCnt="6"/>
      <dgm:spPr/>
    </dgm:pt>
    <dgm:pt modelId="{98C16CBB-74BE-4279-BC7A-652E8EAA6976}" type="pres">
      <dgm:prSet presAssocID="{7A2CC3E0-82F7-4EB8-8899-4C602CB78528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98070A13-4654-423F-9161-4B423731018C}" type="pres">
      <dgm:prSet presAssocID="{7A2CC3E0-82F7-4EB8-8899-4C602CB78528}" presName="spaceRect" presStyleCnt="0"/>
      <dgm:spPr/>
    </dgm:pt>
    <dgm:pt modelId="{ECACB232-8BC9-4F46-A434-F55FBED83A75}" type="pres">
      <dgm:prSet presAssocID="{7A2CC3E0-82F7-4EB8-8899-4C602CB78528}" presName="parTx" presStyleLbl="revTx" presStyleIdx="3" presStyleCnt="6">
        <dgm:presLayoutVars>
          <dgm:chMax val="0"/>
          <dgm:chPref val="0"/>
        </dgm:presLayoutVars>
      </dgm:prSet>
      <dgm:spPr/>
    </dgm:pt>
    <dgm:pt modelId="{10C241F1-1A52-44E1-8BFA-E548A0B50B22}" type="pres">
      <dgm:prSet presAssocID="{EE431E19-6C3D-4D73-A060-5EF6E1CE060E}" presName="sibTrans" presStyleCnt="0"/>
      <dgm:spPr/>
    </dgm:pt>
    <dgm:pt modelId="{D870774D-BCE4-433D-B98D-81009DCB51C2}" type="pres">
      <dgm:prSet presAssocID="{A0B1FF23-4D85-4A9F-9EDA-676D47D14386}" presName="compNode" presStyleCnt="0"/>
      <dgm:spPr/>
    </dgm:pt>
    <dgm:pt modelId="{91DB3C22-A7CF-45BB-9D08-C9347882C2C3}" type="pres">
      <dgm:prSet presAssocID="{A0B1FF23-4D85-4A9F-9EDA-676D47D14386}" presName="bgRect" presStyleLbl="bgShp" presStyleIdx="4" presStyleCnt="6"/>
      <dgm:spPr/>
    </dgm:pt>
    <dgm:pt modelId="{1712A6FD-2D5F-490A-B49E-88562E047EE5}" type="pres">
      <dgm:prSet presAssocID="{A0B1FF23-4D85-4A9F-9EDA-676D47D14386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43031637-E169-4283-A55B-4FF15BE91566}" type="pres">
      <dgm:prSet presAssocID="{A0B1FF23-4D85-4A9F-9EDA-676D47D14386}" presName="spaceRect" presStyleCnt="0"/>
      <dgm:spPr/>
    </dgm:pt>
    <dgm:pt modelId="{9D7B0479-B389-4C50-B195-8D6D637C88C6}" type="pres">
      <dgm:prSet presAssocID="{A0B1FF23-4D85-4A9F-9EDA-676D47D14386}" presName="parTx" presStyleLbl="revTx" presStyleIdx="4" presStyleCnt="6">
        <dgm:presLayoutVars>
          <dgm:chMax val="0"/>
          <dgm:chPref val="0"/>
        </dgm:presLayoutVars>
      </dgm:prSet>
      <dgm:spPr/>
    </dgm:pt>
    <dgm:pt modelId="{1E61C885-4FCF-44A3-9072-436315ACFFCC}" type="pres">
      <dgm:prSet presAssocID="{FDC4EAD3-4B03-46FA-BDA9-7CD36958B1F5}" presName="sibTrans" presStyleCnt="0"/>
      <dgm:spPr/>
    </dgm:pt>
    <dgm:pt modelId="{098BE346-CDB5-4DDE-B3F1-65B61C05E2D9}" type="pres">
      <dgm:prSet presAssocID="{EA294F67-B942-4229-B912-FE7012FD4D38}" presName="compNode" presStyleCnt="0"/>
      <dgm:spPr/>
    </dgm:pt>
    <dgm:pt modelId="{C3A6D61D-891E-4F9A-B481-DE64DC0DF76F}" type="pres">
      <dgm:prSet presAssocID="{EA294F67-B942-4229-B912-FE7012FD4D38}" presName="bgRect" presStyleLbl="bgShp" presStyleIdx="5" presStyleCnt="6"/>
      <dgm:spPr/>
    </dgm:pt>
    <dgm:pt modelId="{36F92E6E-975F-470A-82AA-42BB5DAD9561}" type="pres">
      <dgm:prSet presAssocID="{EA294F67-B942-4229-B912-FE7012FD4D38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imono"/>
        </a:ext>
      </dgm:extLst>
    </dgm:pt>
    <dgm:pt modelId="{51DC2C37-A49C-4A0F-B969-5A73195DD7E0}" type="pres">
      <dgm:prSet presAssocID="{EA294F67-B942-4229-B912-FE7012FD4D38}" presName="spaceRect" presStyleCnt="0"/>
      <dgm:spPr/>
    </dgm:pt>
    <dgm:pt modelId="{F2BC96CB-A498-47E2-9DB8-FA0548398236}" type="pres">
      <dgm:prSet presAssocID="{EA294F67-B942-4229-B912-FE7012FD4D38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C6569000-5EEC-4697-9D0F-0938D469AC1D}" srcId="{99CEA373-4923-4194-A69B-ABA7727E58E7}" destId="{EA294F67-B942-4229-B912-FE7012FD4D38}" srcOrd="5" destOrd="0" parTransId="{EFBFE886-163E-4081-8BDB-C4655F818BBA}" sibTransId="{5051AFE1-9929-4927-9B55-D1689DF38C02}"/>
    <dgm:cxn modelId="{429C6F05-0D59-4AEF-9E5A-642620EE69CC}" srcId="{99CEA373-4923-4194-A69B-ABA7727E58E7}" destId="{A7E39A87-ABF3-408A-87DD-BE85D955FDD4}" srcOrd="1" destOrd="0" parTransId="{2076ACDD-1DD3-46AC-8AC5-B75E0E5EC2BA}" sibTransId="{CCAC3BDE-FE50-4785-8389-7A92EB94628D}"/>
    <dgm:cxn modelId="{35F1B621-3388-4C54-B509-532CBB97802A}" srcId="{99CEA373-4923-4194-A69B-ABA7727E58E7}" destId="{2126F96E-81CC-42D9-A7E1-2149AABE12C7}" srcOrd="0" destOrd="0" parTransId="{BFDDA8C5-1700-41EA-920D-6828ABAD091B}" sibTransId="{C48BCBD9-AE6F-424D-9C3C-84EE03699112}"/>
    <dgm:cxn modelId="{840E5926-86B8-4B9E-B590-9EDDE61AABB9}" type="presOf" srcId="{48716C70-399B-40C3-9FB6-6C527DE10EB2}" destId="{8A3E7420-570F-43A5-8897-61A9994B98D6}" srcOrd="0" destOrd="0" presId="urn:microsoft.com/office/officeart/2018/2/layout/IconVerticalSolidList"/>
    <dgm:cxn modelId="{9989DE2C-92CD-4B75-A732-96DDECF782D1}" srcId="{99CEA373-4923-4194-A69B-ABA7727E58E7}" destId="{48716C70-399B-40C3-9FB6-6C527DE10EB2}" srcOrd="2" destOrd="0" parTransId="{3B26EEFA-CF6B-4025-8F71-3AA2266169B1}" sibTransId="{5CC9F929-AB46-4746-B9BE-CE48449D3B7F}"/>
    <dgm:cxn modelId="{14023C67-9CAE-43EC-B2ED-50C5C641D6AF}" type="presOf" srcId="{99CEA373-4923-4194-A69B-ABA7727E58E7}" destId="{BD0EA889-599C-483E-AA73-727FAD993389}" srcOrd="0" destOrd="0" presId="urn:microsoft.com/office/officeart/2018/2/layout/IconVerticalSolidList"/>
    <dgm:cxn modelId="{7C0DD58E-E072-4415-A082-2879529AF812}" type="presOf" srcId="{7A2CC3E0-82F7-4EB8-8899-4C602CB78528}" destId="{ECACB232-8BC9-4F46-A434-F55FBED83A75}" srcOrd="0" destOrd="0" presId="urn:microsoft.com/office/officeart/2018/2/layout/IconVerticalSolidList"/>
    <dgm:cxn modelId="{BD305096-420F-4DCD-BCEB-5BB46E9287BB}" srcId="{99CEA373-4923-4194-A69B-ABA7727E58E7}" destId="{A0B1FF23-4D85-4A9F-9EDA-676D47D14386}" srcOrd="4" destOrd="0" parTransId="{5B02266C-E21F-41D5-8F52-5486230E968A}" sibTransId="{FDC4EAD3-4B03-46FA-BDA9-7CD36958B1F5}"/>
    <dgm:cxn modelId="{BBD08199-EBA0-439E-A1CD-D420781BFE8C}" srcId="{99CEA373-4923-4194-A69B-ABA7727E58E7}" destId="{7A2CC3E0-82F7-4EB8-8899-4C602CB78528}" srcOrd="3" destOrd="0" parTransId="{DC516B1F-4C7A-4F23-84B7-2F14E006F0D3}" sibTransId="{EE431E19-6C3D-4D73-A060-5EF6E1CE060E}"/>
    <dgm:cxn modelId="{D46644A1-20F5-4135-8A38-5803F6BD9159}" type="presOf" srcId="{EA294F67-B942-4229-B912-FE7012FD4D38}" destId="{F2BC96CB-A498-47E2-9DB8-FA0548398236}" srcOrd="0" destOrd="0" presId="urn:microsoft.com/office/officeart/2018/2/layout/IconVerticalSolidList"/>
    <dgm:cxn modelId="{8269FCD8-F791-41E7-848B-050471AA9EBC}" type="presOf" srcId="{2126F96E-81CC-42D9-A7E1-2149AABE12C7}" destId="{534A9280-935F-4A97-9C43-4DC460AE3B51}" srcOrd="0" destOrd="0" presId="urn:microsoft.com/office/officeart/2018/2/layout/IconVerticalSolidList"/>
    <dgm:cxn modelId="{EBAB80E0-AC34-4B0A-AF9D-C4ABF4653F11}" type="presOf" srcId="{A0B1FF23-4D85-4A9F-9EDA-676D47D14386}" destId="{9D7B0479-B389-4C50-B195-8D6D637C88C6}" srcOrd="0" destOrd="0" presId="urn:microsoft.com/office/officeart/2018/2/layout/IconVerticalSolidList"/>
    <dgm:cxn modelId="{EDF4CCE2-B104-497B-B61A-7039558E30A8}" type="presOf" srcId="{A7E39A87-ABF3-408A-87DD-BE85D955FDD4}" destId="{1C0AB780-C3F7-400F-ADE4-D823D0F11ADA}" srcOrd="0" destOrd="0" presId="urn:microsoft.com/office/officeart/2018/2/layout/IconVerticalSolidList"/>
    <dgm:cxn modelId="{03BB8A5B-9429-4816-9476-F8853B2F0E7D}" type="presParOf" srcId="{BD0EA889-599C-483E-AA73-727FAD993389}" destId="{577EE674-9D16-4994-8BBF-2895E996C79C}" srcOrd="0" destOrd="0" presId="urn:microsoft.com/office/officeart/2018/2/layout/IconVerticalSolidList"/>
    <dgm:cxn modelId="{EC05D4B6-D843-4288-94E1-7D694FE7B079}" type="presParOf" srcId="{577EE674-9D16-4994-8BBF-2895E996C79C}" destId="{BA2D6059-DB3E-49F6-AE82-1373D26D3200}" srcOrd="0" destOrd="0" presId="urn:microsoft.com/office/officeart/2018/2/layout/IconVerticalSolidList"/>
    <dgm:cxn modelId="{94E85A91-73EE-458F-8547-B50AE06BB63D}" type="presParOf" srcId="{577EE674-9D16-4994-8BBF-2895E996C79C}" destId="{3A211CA1-9EB6-4E0B-A646-BDE8A4B2AC7D}" srcOrd="1" destOrd="0" presId="urn:microsoft.com/office/officeart/2018/2/layout/IconVerticalSolidList"/>
    <dgm:cxn modelId="{33E64E5C-9DC9-4A44-B141-B529701E460A}" type="presParOf" srcId="{577EE674-9D16-4994-8BBF-2895E996C79C}" destId="{5D07FF6B-0E19-4025-B52F-ED46503CB497}" srcOrd="2" destOrd="0" presId="urn:microsoft.com/office/officeart/2018/2/layout/IconVerticalSolidList"/>
    <dgm:cxn modelId="{537B82E5-3ADB-4052-81EF-6BCFC4705016}" type="presParOf" srcId="{577EE674-9D16-4994-8BBF-2895E996C79C}" destId="{534A9280-935F-4A97-9C43-4DC460AE3B51}" srcOrd="3" destOrd="0" presId="urn:microsoft.com/office/officeart/2018/2/layout/IconVerticalSolidList"/>
    <dgm:cxn modelId="{2E246F0D-C03C-47F9-B147-7757E8B87BAE}" type="presParOf" srcId="{BD0EA889-599C-483E-AA73-727FAD993389}" destId="{FF60C98A-2124-4103-B7E3-C5B7ADA53DA4}" srcOrd="1" destOrd="0" presId="urn:microsoft.com/office/officeart/2018/2/layout/IconVerticalSolidList"/>
    <dgm:cxn modelId="{9CA84681-B802-4AD0-81E3-3624D74B00AB}" type="presParOf" srcId="{BD0EA889-599C-483E-AA73-727FAD993389}" destId="{80E4FD7A-019D-4030-9A54-89212414A8C5}" srcOrd="2" destOrd="0" presId="urn:microsoft.com/office/officeart/2018/2/layout/IconVerticalSolidList"/>
    <dgm:cxn modelId="{FF2DCE38-F9DD-4DFB-B46E-00E95F12C169}" type="presParOf" srcId="{80E4FD7A-019D-4030-9A54-89212414A8C5}" destId="{68DE32E7-C15E-45A6-A079-477F626DA1D4}" srcOrd="0" destOrd="0" presId="urn:microsoft.com/office/officeart/2018/2/layout/IconVerticalSolidList"/>
    <dgm:cxn modelId="{CE17BCEA-B7AA-4070-8C22-CCE17FC6F7F7}" type="presParOf" srcId="{80E4FD7A-019D-4030-9A54-89212414A8C5}" destId="{78A1EAC3-03DF-4E32-8841-2BC2C940636E}" srcOrd="1" destOrd="0" presId="urn:microsoft.com/office/officeart/2018/2/layout/IconVerticalSolidList"/>
    <dgm:cxn modelId="{FA6AA8DD-18BF-4345-AA44-D07C82F6CEB7}" type="presParOf" srcId="{80E4FD7A-019D-4030-9A54-89212414A8C5}" destId="{95ADCD4B-E90A-4C37-9CD4-BE0178FD6FDF}" srcOrd="2" destOrd="0" presId="urn:microsoft.com/office/officeart/2018/2/layout/IconVerticalSolidList"/>
    <dgm:cxn modelId="{37A32368-7601-4CFB-94AB-E6CBAEB6B450}" type="presParOf" srcId="{80E4FD7A-019D-4030-9A54-89212414A8C5}" destId="{1C0AB780-C3F7-400F-ADE4-D823D0F11ADA}" srcOrd="3" destOrd="0" presId="urn:microsoft.com/office/officeart/2018/2/layout/IconVerticalSolidList"/>
    <dgm:cxn modelId="{31278679-44FD-4B09-BD51-A6373B4D51FB}" type="presParOf" srcId="{BD0EA889-599C-483E-AA73-727FAD993389}" destId="{9217F213-3180-4158-8660-43870807EA71}" srcOrd="3" destOrd="0" presId="urn:microsoft.com/office/officeart/2018/2/layout/IconVerticalSolidList"/>
    <dgm:cxn modelId="{E43AD9FA-14A3-4BA5-AF38-DE7DFE2E219D}" type="presParOf" srcId="{BD0EA889-599C-483E-AA73-727FAD993389}" destId="{1CE9477E-9F80-4240-AFF5-675558CB5E5D}" srcOrd="4" destOrd="0" presId="urn:microsoft.com/office/officeart/2018/2/layout/IconVerticalSolidList"/>
    <dgm:cxn modelId="{9E5814AE-E716-4ED0-AF15-08FF26F1A180}" type="presParOf" srcId="{1CE9477E-9F80-4240-AFF5-675558CB5E5D}" destId="{393D2A57-68D1-4D56-8C85-14964EB7D70F}" srcOrd="0" destOrd="0" presId="urn:microsoft.com/office/officeart/2018/2/layout/IconVerticalSolidList"/>
    <dgm:cxn modelId="{828526A1-1D10-40AD-AD4C-B5C6D4DFCEC5}" type="presParOf" srcId="{1CE9477E-9F80-4240-AFF5-675558CB5E5D}" destId="{F83747CD-2BB4-4B37-8BA7-73D97BD99DAA}" srcOrd="1" destOrd="0" presId="urn:microsoft.com/office/officeart/2018/2/layout/IconVerticalSolidList"/>
    <dgm:cxn modelId="{6967DD81-DE64-4F7E-A7DD-6466E446F3D5}" type="presParOf" srcId="{1CE9477E-9F80-4240-AFF5-675558CB5E5D}" destId="{4B373AF7-A304-4F8B-B26E-7EC0629EAA9F}" srcOrd="2" destOrd="0" presId="urn:microsoft.com/office/officeart/2018/2/layout/IconVerticalSolidList"/>
    <dgm:cxn modelId="{1A1CF9CF-795D-4B18-B8F6-B4B7F17B1E1C}" type="presParOf" srcId="{1CE9477E-9F80-4240-AFF5-675558CB5E5D}" destId="{8A3E7420-570F-43A5-8897-61A9994B98D6}" srcOrd="3" destOrd="0" presId="urn:microsoft.com/office/officeart/2018/2/layout/IconVerticalSolidList"/>
    <dgm:cxn modelId="{9EC036BC-5D89-42AC-92D7-563A94236B2F}" type="presParOf" srcId="{BD0EA889-599C-483E-AA73-727FAD993389}" destId="{C45EB71A-2A2A-45AD-9C2E-AC565688D8E2}" srcOrd="5" destOrd="0" presId="urn:microsoft.com/office/officeart/2018/2/layout/IconVerticalSolidList"/>
    <dgm:cxn modelId="{73D8CFFD-2F51-4EE8-8C42-B91C8B355C21}" type="presParOf" srcId="{BD0EA889-599C-483E-AA73-727FAD993389}" destId="{A2D1A1D9-9DEE-4013-AEA7-21A0BDF4C635}" srcOrd="6" destOrd="0" presId="urn:microsoft.com/office/officeart/2018/2/layout/IconVerticalSolidList"/>
    <dgm:cxn modelId="{6E637DAA-2823-4EDC-8BA9-391772AF9AF3}" type="presParOf" srcId="{A2D1A1D9-9DEE-4013-AEA7-21A0BDF4C635}" destId="{F22C50C9-E284-46D9-89F3-15C3D6B7B7EB}" srcOrd="0" destOrd="0" presId="urn:microsoft.com/office/officeart/2018/2/layout/IconVerticalSolidList"/>
    <dgm:cxn modelId="{4C958F13-168D-4CB1-9D48-93821744D9D8}" type="presParOf" srcId="{A2D1A1D9-9DEE-4013-AEA7-21A0BDF4C635}" destId="{98C16CBB-74BE-4279-BC7A-652E8EAA6976}" srcOrd="1" destOrd="0" presId="urn:microsoft.com/office/officeart/2018/2/layout/IconVerticalSolidList"/>
    <dgm:cxn modelId="{881D1A62-FF6A-4999-84E7-C08F37013C4D}" type="presParOf" srcId="{A2D1A1D9-9DEE-4013-AEA7-21A0BDF4C635}" destId="{98070A13-4654-423F-9161-4B423731018C}" srcOrd="2" destOrd="0" presId="urn:microsoft.com/office/officeart/2018/2/layout/IconVerticalSolidList"/>
    <dgm:cxn modelId="{339CC3EC-447E-4A1B-B1D6-F63272A41085}" type="presParOf" srcId="{A2D1A1D9-9DEE-4013-AEA7-21A0BDF4C635}" destId="{ECACB232-8BC9-4F46-A434-F55FBED83A75}" srcOrd="3" destOrd="0" presId="urn:microsoft.com/office/officeart/2018/2/layout/IconVerticalSolidList"/>
    <dgm:cxn modelId="{76E34BFE-14F2-4BFD-B84F-99EAE0514107}" type="presParOf" srcId="{BD0EA889-599C-483E-AA73-727FAD993389}" destId="{10C241F1-1A52-44E1-8BFA-E548A0B50B22}" srcOrd="7" destOrd="0" presId="urn:microsoft.com/office/officeart/2018/2/layout/IconVerticalSolidList"/>
    <dgm:cxn modelId="{1B4CA4A9-FFB9-498B-B258-4E743E98562B}" type="presParOf" srcId="{BD0EA889-599C-483E-AA73-727FAD993389}" destId="{D870774D-BCE4-433D-B98D-81009DCB51C2}" srcOrd="8" destOrd="0" presId="urn:microsoft.com/office/officeart/2018/2/layout/IconVerticalSolidList"/>
    <dgm:cxn modelId="{467F033A-F6AE-4927-BC37-6A13E74C548D}" type="presParOf" srcId="{D870774D-BCE4-433D-B98D-81009DCB51C2}" destId="{91DB3C22-A7CF-45BB-9D08-C9347882C2C3}" srcOrd="0" destOrd="0" presId="urn:microsoft.com/office/officeart/2018/2/layout/IconVerticalSolidList"/>
    <dgm:cxn modelId="{A68B47CF-16B9-497E-9EA8-BEEDEA99542D}" type="presParOf" srcId="{D870774D-BCE4-433D-B98D-81009DCB51C2}" destId="{1712A6FD-2D5F-490A-B49E-88562E047EE5}" srcOrd="1" destOrd="0" presId="urn:microsoft.com/office/officeart/2018/2/layout/IconVerticalSolidList"/>
    <dgm:cxn modelId="{304BB73B-A3D6-4CC6-80EB-9415BA4C2860}" type="presParOf" srcId="{D870774D-BCE4-433D-B98D-81009DCB51C2}" destId="{43031637-E169-4283-A55B-4FF15BE91566}" srcOrd="2" destOrd="0" presId="urn:microsoft.com/office/officeart/2018/2/layout/IconVerticalSolidList"/>
    <dgm:cxn modelId="{5BDDF996-84AD-4C6D-8711-35C63E5E1AD0}" type="presParOf" srcId="{D870774D-BCE4-433D-B98D-81009DCB51C2}" destId="{9D7B0479-B389-4C50-B195-8D6D637C88C6}" srcOrd="3" destOrd="0" presId="urn:microsoft.com/office/officeart/2018/2/layout/IconVerticalSolidList"/>
    <dgm:cxn modelId="{489AACE9-30E5-4DF7-84F5-46F3530F09AA}" type="presParOf" srcId="{BD0EA889-599C-483E-AA73-727FAD993389}" destId="{1E61C885-4FCF-44A3-9072-436315ACFFCC}" srcOrd="9" destOrd="0" presId="urn:microsoft.com/office/officeart/2018/2/layout/IconVerticalSolidList"/>
    <dgm:cxn modelId="{A236FECD-ACDD-49A2-BF9C-16DF0929C8DF}" type="presParOf" srcId="{BD0EA889-599C-483E-AA73-727FAD993389}" destId="{098BE346-CDB5-4DDE-B3F1-65B61C05E2D9}" srcOrd="10" destOrd="0" presId="urn:microsoft.com/office/officeart/2018/2/layout/IconVerticalSolidList"/>
    <dgm:cxn modelId="{FF60CCC9-3108-4E9B-AD4B-72D5E675AB8E}" type="presParOf" srcId="{098BE346-CDB5-4DDE-B3F1-65B61C05E2D9}" destId="{C3A6D61D-891E-4F9A-B481-DE64DC0DF76F}" srcOrd="0" destOrd="0" presId="urn:microsoft.com/office/officeart/2018/2/layout/IconVerticalSolidList"/>
    <dgm:cxn modelId="{D6419007-21DE-478A-9F43-29129F1428AA}" type="presParOf" srcId="{098BE346-CDB5-4DDE-B3F1-65B61C05E2D9}" destId="{36F92E6E-975F-470A-82AA-42BB5DAD9561}" srcOrd="1" destOrd="0" presId="urn:microsoft.com/office/officeart/2018/2/layout/IconVerticalSolidList"/>
    <dgm:cxn modelId="{DDF9C4AD-6FF8-44B3-9292-A67901558FC8}" type="presParOf" srcId="{098BE346-CDB5-4DDE-B3F1-65B61C05E2D9}" destId="{51DC2C37-A49C-4A0F-B969-5A73195DD7E0}" srcOrd="2" destOrd="0" presId="urn:microsoft.com/office/officeart/2018/2/layout/IconVerticalSolidList"/>
    <dgm:cxn modelId="{6E1555E9-D252-4F9F-906B-61F83A82B770}" type="presParOf" srcId="{098BE346-CDB5-4DDE-B3F1-65B61C05E2D9}" destId="{F2BC96CB-A498-47E2-9DB8-FA054839823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1CE48E-9B5D-4771-BDDD-0C3A4678919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BE09BF78-3B4F-42D4-B06E-D99759E7DC51}">
      <dgm:prSet/>
      <dgm:spPr/>
      <dgm:t>
        <a:bodyPr/>
        <a:lstStyle/>
        <a:p>
          <a:r>
            <a:rPr lang="en-GB" dirty="0"/>
            <a:t>A) Yes</a:t>
          </a:r>
          <a:endParaRPr lang="en-US" dirty="0"/>
        </a:p>
      </dgm:t>
    </dgm:pt>
    <dgm:pt modelId="{C0F40C64-08D3-4348-BD2D-14E418D7D049}" type="parTrans" cxnId="{D7D319BD-2C3E-4EF6-B916-091261CEBA70}">
      <dgm:prSet/>
      <dgm:spPr/>
      <dgm:t>
        <a:bodyPr/>
        <a:lstStyle/>
        <a:p>
          <a:endParaRPr lang="en-US"/>
        </a:p>
      </dgm:t>
    </dgm:pt>
    <dgm:pt modelId="{85AB30C2-E341-472E-903B-98D108FF00D2}" type="sibTrans" cxnId="{D7D319BD-2C3E-4EF6-B916-091261CEBA70}">
      <dgm:prSet/>
      <dgm:spPr/>
      <dgm:t>
        <a:bodyPr/>
        <a:lstStyle/>
        <a:p>
          <a:endParaRPr lang="en-US"/>
        </a:p>
      </dgm:t>
    </dgm:pt>
    <dgm:pt modelId="{FE07AFA9-2569-4D3E-B6F0-67B2323AB8D3}">
      <dgm:prSet/>
      <dgm:spPr/>
      <dgm:t>
        <a:bodyPr/>
        <a:lstStyle/>
        <a:p>
          <a:r>
            <a:rPr lang="en-GB"/>
            <a:t>B) No</a:t>
          </a:r>
          <a:endParaRPr lang="en-US"/>
        </a:p>
      </dgm:t>
    </dgm:pt>
    <dgm:pt modelId="{1BF3712A-F9B4-4DD3-84A1-242930514672}" type="parTrans" cxnId="{88C435C2-2958-4ED3-94A2-5BE516C41F3E}">
      <dgm:prSet/>
      <dgm:spPr/>
      <dgm:t>
        <a:bodyPr/>
        <a:lstStyle/>
        <a:p>
          <a:endParaRPr lang="en-US"/>
        </a:p>
      </dgm:t>
    </dgm:pt>
    <dgm:pt modelId="{3CC2E78E-C22A-4E93-8842-E38BEFE1E6B5}" type="sibTrans" cxnId="{88C435C2-2958-4ED3-94A2-5BE516C41F3E}">
      <dgm:prSet/>
      <dgm:spPr/>
      <dgm:t>
        <a:bodyPr/>
        <a:lstStyle/>
        <a:p>
          <a:endParaRPr lang="en-US"/>
        </a:p>
      </dgm:t>
    </dgm:pt>
    <dgm:pt modelId="{589611AC-AD88-4774-B937-ACA30E560F58}" type="pres">
      <dgm:prSet presAssocID="{1F1CE48E-9B5D-4771-BDDD-0C3A4678919D}" presName="linear" presStyleCnt="0">
        <dgm:presLayoutVars>
          <dgm:animLvl val="lvl"/>
          <dgm:resizeHandles val="exact"/>
        </dgm:presLayoutVars>
      </dgm:prSet>
      <dgm:spPr/>
    </dgm:pt>
    <dgm:pt modelId="{BFB3B0E0-9183-44AB-AE71-7C24A47CD3D5}" type="pres">
      <dgm:prSet presAssocID="{BE09BF78-3B4F-42D4-B06E-D99759E7DC51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C5E1451-D6D0-48E6-853F-E7CFEDDCBEC3}" type="pres">
      <dgm:prSet presAssocID="{85AB30C2-E341-472E-903B-98D108FF00D2}" presName="spacer" presStyleCnt="0"/>
      <dgm:spPr/>
    </dgm:pt>
    <dgm:pt modelId="{F29166D2-4375-4739-A8F0-6BA92E6EC6FE}" type="pres">
      <dgm:prSet presAssocID="{FE07AFA9-2569-4D3E-B6F0-67B2323AB8D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7D7AC90B-A381-4D6B-8E83-3338D4ACF275}" type="presOf" srcId="{FE07AFA9-2569-4D3E-B6F0-67B2323AB8D3}" destId="{F29166D2-4375-4739-A8F0-6BA92E6EC6FE}" srcOrd="0" destOrd="0" presId="urn:microsoft.com/office/officeart/2005/8/layout/vList2"/>
    <dgm:cxn modelId="{EBD2133E-EE70-4E35-ADF2-D78826ED0119}" type="presOf" srcId="{BE09BF78-3B4F-42D4-B06E-D99759E7DC51}" destId="{BFB3B0E0-9183-44AB-AE71-7C24A47CD3D5}" srcOrd="0" destOrd="0" presId="urn:microsoft.com/office/officeart/2005/8/layout/vList2"/>
    <dgm:cxn modelId="{64BF9969-F309-4D0D-AE95-49C4E0FB5101}" type="presOf" srcId="{1F1CE48E-9B5D-4771-BDDD-0C3A4678919D}" destId="{589611AC-AD88-4774-B937-ACA30E560F58}" srcOrd="0" destOrd="0" presId="urn:microsoft.com/office/officeart/2005/8/layout/vList2"/>
    <dgm:cxn modelId="{D7D319BD-2C3E-4EF6-B916-091261CEBA70}" srcId="{1F1CE48E-9B5D-4771-BDDD-0C3A4678919D}" destId="{BE09BF78-3B4F-42D4-B06E-D99759E7DC51}" srcOrd="0" destOrd="0" parTransId="{C0F40C64-08D3-4348-BD2D-14E418D7D049}" sibTransId="{85AB30C2-E341-472E-903B-98D108FF00D2}"/>
    <dgm:cxn modelId="{88C435C2-2958-4ED3-94A2-5BE516C41F3E}" srcId="{1F1CE48E-9B5D-4771-BDDD-0C3A4678919D}" destId="{FE07AFA9-2569-4D3E-B6F0-67B2323AB8D3}" srcOrd="1" destOrd="0" parTransId="{1BF3712A-F9B4-4DD3-84A1-242930514672}" sibTransId="{3CC2E78E-C22A-4E93-8842-E38BEFE1E6B5}"/>
    <dgm:cxn modelId="{CA256353-FF0F-470B-89F3-CC6E409B000C}" type="presParOf" srcId="{589611AC-AD88-4774-B937-ACA30E560F58}" destId="{BFB3B0E0-9183-44AB-AE71-7C24A47CD3D5}" srcOrd="0" destOrd="0" presId="urn:microsoft.com/office/officeart/2005/8/layout/vList2"/>
    <dgm:cxn modelId="{AD648DC7-487B-4EAF-91F2-ADCD1123FCD6}" type="presParOf" srcId="{589611AC-AD88-4774-B937-ACA30E560F58}" destId="{5C5E1451-D6D0-48E6-853F-E7CFEDDCBEC3}" srcOrd="1" destOrd="0" presId="urn:microsoft.com/office/officeart/2005/8/layout/vList2"/>
    <dgm:cxn modelId="{35B007CF-E154-4D7E-BAA8-9C8C3214845C}" type="presParOf" srcId="{589611AC-AD88-4774-B937-ACA30E560F58}" destId="{F29166D2-4375-4739-A8F0-6BA92E6EC6F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CB547ED-2167-4C31-8407-02AFB2D23BC6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815687B3-4427-42A7-A545-7BBDD3842F2C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/>
            <a:t>Students sharing on social media</a:t>
          </a:r>
          <a:endParaRPr lang="en-US" dirty="0"/>
        </a:p>
      </dgm:t>
    </dgm:pt>
    <dgm:pt modelId="{38606134-5B6A-4067-82B6-9176FD1F19EE}" type="parTrans" cxnId="{B6E994C1-2CC6-4145-8C6B-E3C2CC63F452}">
      <dgm:prSet/>
      <dgm:spPr/>
      <dgm:t>
        <a:bodyPr/>
        <a:lstStyle/>
        <a:p>
          <a:endParaRPr lang="en-US"/>
        </a:p>
      </dgm:t>
    </dgm:pt>
    <dgm:pt modelId="{952F4296-1131-4012-942B-4D8D25D2C0BF}" type="sibTrans" cxnId="{B6E994C1-2CC6-4145-8C6B-E3C2CC63F452}">
      <dgm:prSet/>
      <dgm:spPr/>
      <dgm:t>
        <a:bodyPr/>
        <a:lstStyle/>
        <a:p>
          <a:endParaRPr lang="en-US"/>
        </a:p>
      </dgm:t>
    </dgm:pt>
    <dgm:pt modelId="{2C3EF821-2014-46F5-8C18-0130034EEA5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GB" sz="2000" i="1" dirty="0"/>
            <a:t>I have had 1 student alerting me to a website others were using </a:t>
          </a:r>
          <a:endParaRPr lang="en-US" sz="2000" dirty="0"/>
        </a:p>
      </dgm:t>
    </dgm:pt>
    <dgm:pt modelId="{09265B4D-99DB-433C-8844-E71335B4B6F6}" type="parTrans" cxnId="{2B24A0A6-424C-4975-A449-D2D920E80566}">
      <dgm:prSet/>
      <dgm:spPr/>
      <dgm:t>
        <a:bodyPr/>
        <a:lstStyle/>
        <a:p>
          <a:endParaRPr lang="en-US"/>
        </a:p>
      </dgm:t>
    </dgm:pt>
    <dgm:pt modelId="{7CA301F9-6559-4F5C-A711-CC790AA5511C}" type="sibTrans" cxnId="{2B24A0A6-424C-4975-A449-D2D920E80566}">
      <dgm:prSet/>
      <dgm:spPr/>
      <dgm:t>
        <a:bodyPr/>
        <a:lstStyle/>
        <a:p>
          <a:endParaRPr lang="en-US"/>
        </a:p>
      </dgm:t>
    </dgm:pt>
    <dgm:pt modelId="{E2CAD2B9-336B-440D-A22C-0F7F459332A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GB" sz="1800" i="1" dirty="0"/>
            <a:t>Websites posting answers to </a:t>
          </a:r>
          <a:r>
            <a:rPr lang="en-GB" sz="1800" i="1" dirty="0" err="1"/>
            <a:t>iCMA</a:t>
          </a:r>
          <a:r>
            <a:rPr lang="en-GB" sz="1800" i="1" dirty="0"/>
            <a:t> questions – usually removed when the owner informed about Copyright infringement</a:t>
          </a:r>
          <a:endParaRPr lang="en-US" sz="1800" dirty="0"/>
        </a:p>
      </dgm:t>
    </dgm:pt>
    <dgm:pt modelId="{2314D450-DD22-4FA6-AAE5-EA3719E75D4B}" type="parTrans" cxnId="{9FFE661D-AE2F-4975-928F-7A5E8BAEA10E}">
      <dgm:prSet/>
      <dgm:spPr/>
      <dgm:t>
        <a:bodyPr/>
        <a:lstStyle/>
        <a:p>
          <a:endParaRPr lang="en-US"/>
        </a:p>
      </dgm:t>
    </dgm:pt>
    <dgm:pt modelId="{15325581-5B5B-4B8C-AC1A-68717A11FBD2}" type="sibTrans" cxnId="{9FFE661D-AE2F-4975-928F-7A5E8BAEA10E}">
      <dgm:prSet/>
      <dgm:spPr/>
      <dgm:t>
        <a:bodyPr/>
        <a:lstStyle/>
        <a:p>
          <a:endParaRPr lang="en-US"/>
        </a:p>
      </dgm:t>
    </dgm:pt>
    <dgm:pt modelId="{6C5BBD4A-DE13-41CD-9C25-4C95BCA8003D}" type="pres">
      <dgm:prSet presAssocID="{6CB547ED-2167-4C31-8407-02AFB2D23BC6}" presName="root" presStyleCnt="0">
        <dgm:presLayoutVars>
          <dgm:dir/>
          <dgm:resizeHandles val="exact"/>
        </dgm:presLayoutVars>
      </dgm:prSet>
      <dgm:spPr/>
    </dgm:pt>
    <dgm:pt modelId="{E8F70CD8-AFA7-4EB3-943F-E67704600563}" type="pres">
      <dgm:prSet presAssocID="{815687B3-4427-42A7-A545-7BBDD3842F2C}" presName="compNode" presStyleCnt="0"/>
      <dgm:spPr/>
    </dgm:pt>
    <dgm:pt modelId="{25E60B73-9BAE-433A-8292-F220D53B18F0}" type="pres">
      <dgm:prSet presAssocID="{815687B3-4427-42A7-A545-7BBDD3842F2C}" presName="bgRect" presStyleLbl="bgShp" presStyleIdx="0" presStyleCnt="3"/>
      <dgm:spPr/>
    </dgm:pt>
    <dgm:pt modelId="{488B8D2C-F279-475E-9D0D-4EEBD9CBF028}" type="pres">
      <dgm:prSet presAssocID="{815687B3-4427-42A7-A545-7BBDD3842F2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 Bubble"/>
        </a:ext>
      </dgm:extLst>
    </dgm:pt>
    <dgm:pt modelId="{04D8C3A2-A6BB-4A99-8117-056A69B045B6}" type="pres">
      <dgm:prSet presAssocID="{815687B3-4427-42A7-A545-7BBDD3842F2C}" presName="spaceRect" presStyleCnt="0"/>
      <dgm:spPr/>
    </dgm:pt>
    <dgm:pt modelId="{8CF7F944-6C35-4164-9F5E-B5C143734530}" type="pres">
      <dgm:prSet presAssocID="{815687B3-4427-42A7-A545-7BBDD3842F2C}" presName="parTx" presStyleLbl="revTx" presStyleIdx="0" presStyleCnt="3">
        <dgm:presLayoutVars>
          <dgm:chMax val="0"/>
          <dgm:chPref val="0"/>
        </dgm:presLayoutVars>
      </dgm:prSet>
      <dgm:spPr/>
    </dgm:pt>
    <dgm:pt modelId="{BC25636D-CA8B-4F85-9CC6-822D7C2F9C94}" type="pres">
      <dgm:prSet presAssocID="{952F4296-1131-4012-942B-4D8D25D2C0BF}" presName="sibTrans" presStyleCnt="0"/>
      <dgm:spPr/>
    </dgm:pt>
    <dgm:pt modelId="{96419C4C-2682-46DF-BB5D-C3E30C1E613F}" type="pres">
      <dgm:prSet presAssocID="{2C3EF821-2014-46F5-8C18-0130034EEA58}" presName="compNode" presStyleCnt="0"/>
      <dgm:spPr/>
    </dgm:pt>
    <dgm:pt modelId="{43899A0E-2F7E-49E4-8BBA-57D8CE55F0BD}" type="pres">
      <dgm:prSet presAssocID="{2C3EF821-2014-46F5-8C18-0130034EEA58}" presName="bgRect" presStyleLbl="bgShp" presStyleIdx="1" presStyleCnt="3"/>
      <dgm:spPr/>
    </dgm:pt>
    <dgm:pt modelId="{10589FF3-0CD1-42FF-B9E9-E259526B8270}" type="pres">
      <dgm:prSet presAssocID="{2C3EF821-2014-46F5-8C18-0130034EEA5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fluencer"/>
        </a:ext>
      </dgm:extLst>
    </dgm:pt>
    <dgm:pt modelId="{E4B367EE-EA82-483B-94EC-6D0F864D3B02}" type="pres">
      <dgm:prSet presAssocID="{2C3EF821-2014-46F5-8C18-0130034EEA58}" presName="spaceRect" presStyleCnt="0"/>
      <dgm:spPr/>
    </dgm:pt>
    <dgm:pt modelId="{1F14427F-6608-4178-9052-F602E63D0EFE}" type="pres">
      <dgm:prSet presAssocID="{2C3EF821-2014-46F5-8C18-0130034EEA58}" presName="parTx" presStyleLbl="revTx" presStyleIdx="1" presStyleCnt="3">
        <dgm:presLayoutVars>
          <dgm:chMax val="0"/>
          <dgm:chPref val="0"/>
        </dgm:presLayoutVars>
      </dgm:prSet>
      <dgm:spPr/>
    </dgm:pt>
    <dgm:pt modelId="{ED12145E-0362-40F4-9CD6-4F5CBA87057C}" type="pres">
      <dgm:prSet presAssocID="{7CA301F9-6559-4F5C-A711-CC790AA5511C}" presName="sibTrans" presStyleCnt="0"/>
      <dgm:spPr/>
    </dgm:pt>
    <dgm:pt modelId="{AC80CDD0-F9F7-4F09-AED2-B0BE4F4E9110}" type="pres">
      <dgm:prSet presAssocID="{E2CAD2B9-336B-440D-A22C-0F7F459332AC}" presName="compNode" presStyleCnt="0"/>
      <dgm:spPr/>
    </dgm:pt>
    <dgm:pt modelId="{E087ADE3-4332-41DA-93E0-C29B2D1A7E28}" type="pres">
      <dgm:prSet presAssocID="{E2CAD2B9-336B-440D-A22C-0F7F459332AC}" presName="bgRect" presStyleLbl="bgShp" presStyleIdx="2" presStyleCnt="3"/>
      <dgm:spPr/>
    </dgm:pt>
    <dgm:pt modelId="{94346704-0611-4F95-8607-280518DD34FB}" type="pres">
      <dgm:prSet presAssocID="{E2CAD2B9-336B-440D-A22C-0F7F459332AC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estions"/>
        </a:ext>
      </dgm:extLst>
    </dgm:pt>
    <dgm:pt modelId="{0BB3FF60-6A05-4921-98A3-317B70A6873E}" type="pres">
      <dgm:prSet presAssocID="{E2CAD2B9-336B-440D-A22C-0F7F459332AC}" presName="spaceRect" presStyleCnt="0"/>
      <dgm:spPr/>
    </dgm:pt>
    <dgm:pt modelId="{F796E6C5-917E-4AB9-8E8E-7F35560D3874}" type="pres">
      <dgm:prSet presAssocID="{E2CAD2B9-336B-440D-A22C-0F7F459332AC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FB2ACF1B-1286-4E7B-9915-A139C2DF157E}" type="presOf" srcId="{2C3EF821-2014-46F5-8C18-0130034EEA58}" destId="{1F14427F-6608-4178-9052-F602E63D0EFE}" srcOrd="0" destOrd="0" presId="urn:microsoft.com/office/officeart/2018/2/layout/IconVerticalSolidList"/>
    <dgm:cxn modelId="{9FFE661D-AE2F-4975-928F-7A5E8BAEA10E}" srcId="{6CB547ED-2167-4C31-8407-02AFB2D23BC6}" destId="{E2CAD2B9-336B-440D-A22C-0F7F459332AC}" srcOrd="2" destOrd="0" parTransId="{2314D450-DD22-4FA6-AAE5-EA3719E75D4B}" sibTransId="{15325581-5B5B-4B8C-AC1A-68717A11FBD2}"/>
    <dgm:cxn modelId="{86ECE23B-B461-44A7-A81D-0FCE84318172}" type="presOf" srcId="{E2CAD2B9-336B-440D-A22C-0F7F459332AC}" destId="{F796E6C5-917E-4AB9-8E8E-7F35560D3874}" srcOrd="0" destOrd="0" presId="urn:microsoft.com/office/officeart/2018/2/layout/IconVerticalSolidList"/>
    <dgm:cxn modelId="{B73A349A-05D5-431D-AB1B-4D52E5C2FFDC}" type="presOf" srcId="{815687B3-4427-42A7-A545-7BBDD3842F2C}" destId="{8CF7F944-6C35-4164-9F5E-B5C143734530}" srcOrd="0" destOrd="0" presId="urn:microsoft.com/office/officeart/2018/2/layout/IconVerticalSolidList"/>
    <dgm:cxn modelId="{2B24A0A6-424C-4975-A449-D2D920E80566}" srcId="{6CB547ED-2167-4C31-8407-02AFB2D23BC6}" destId="{2C3EF821-2014-46F5-8C18-0130034EEA58}" srcOrd="1" destOrd="0" parTransId="{09265B4D-99DB-433C-8844-E71335B4B6F6}" sibTransId="{7CA301F9-6559-4F5C-A711-CC790AA5511C}"/>
    <dgm:cxn modelId="{B6E994C1-2CC6-4145-8C6B-E3C2CC63F452}" srcId="{6CB547ED-2167-4C31-8407-02AFB2D23BC6}" destId="{815687B3-4427-42A7-A545-7BBDD3842F2C}" srcOrd="0" destOrd="0" parTransId="{38606134-5B6A-4067-82B6-9176FD1F19EE}" sibTransId="{952F4296-1131-4012-942B-4D8D25D2C0BF}"/>
    <dgm:cxn modelId="{B7A87FCF-84EB-4DA9-8D8C-8F843B96DD7F}" type="presOf" srcId="{6CB547ED-2167-4C31-8407-02AFB2D23BC6}" destId="{6C5BBD4A-DE13-41CD-9C25-4C95BCA8003D}" srcOrd="0" destOrd="0" presId="urn:microsoft.com/office/officeart/2018/2/layout/IconVerticalSolidList"/>
    <dgm:cxn modelId="{75C1A8C2-5E29-4EF4-94AD-6C0FD79806DC}" type="presParOf" srcId="{6C5BBD4A-DE13-41CD-9C25-4C95BCA8003D}" destId="{E8F70CD8-AFA7-4EB3-943F-E67704600563}" srcOrd="0" destOrd="0" presId="urn:microsoft.com/office/officeart/2018/2/layout/IconVerticalSolidList"/>
    <dgm:cxn modelId="{E975CF2D-6A98-40EA-B89F-02C1688E9819}" type="presParOf" srcId="{E8F70CD8-AFA7-4EB3-943F-E67704600563}" destId="{25E60B73-9BAE-433A-8292-F220D53B18F0}" srcOrd="0" destOrd="0" presId="urn:microsoft.com/office/officeart/2018/2/layout/IconVerticalSolidList"/>
    <dgm:cxn modelId="{A39D529B-4B75-48B6-9B83-90463B607F19}" type="presParOf" srcId="{E8F70CD8-AFA7-4EB3-943F-E67704600563}" destId="{488B8D2C-F279-475E-9D0D-4EEBD9CBF028}" srcOrd="1" destOrd="0" presId="urn:microsoft.com/office/officeart/2018/2/layout/IconVerticalSolidList"/>
    <dgm:cxn modelId="{BC88DADA-CC5F-4A16-94FB-AD3E61C07D10}" type="presParOf" srcId="{E8F70CD8-AFA7-4EB3-943F-E67704600563}" destId="{04D8C3A2-A6BB-4A99-8117-056A69B045B6}" srcOrd="2" destOrd="0" presId="urn:microsoft.com/office/officeart/2018/2/layout/IconVerticalSolidList"/>
    <dgm:cxn modelId="{DD695C3F-693B-4754-B783-5DB28FBD6018}" type="presParOf" srcId="{E8F70CD8-AFA7-4EB3-943F-E67704600563}" destId="{8CF7F944-6C35-4164-9F5E-B5C143734530}" srcOrd="3" destOrd="0" presId="urn:microsoft.com/office/officeart/2018/2/layout/IconVerticalSolidList"/>
    <dgm:cxn modelId="{6BE3DF18-013A-43E5-BA47-CE5431A2B431}" type="presParOf" srcId="{6C5BBD4A-DE13-41CD-9C25-4C95BCA8003D}" destId="{BC25636D-CA8B-4F85-9CC6-822D7C2F9C94}" srcOrd="1" destOrd="0" presId="urn:microsoft.com/office/officeart/2018/2/layout/IconVerticalSolidList"/>
    <dgm:cxn modelId="{8C77BFB0-A30B-4C46-A5AC-403D8DBF17B1}" type="presParOf" srcId="{6C5BBD4A-DE13-41CD-9C25-4C95BCA8003D}" destId="{96419C4C-2682-46DF-BB5D-C3E30C1E613F}" srcOrd="2" destOrd="0" presId="urn:microsoft.com/office/officeart/2018/2/layout/IconVerticalSolidList"/>
    <dgm:cxn modelId="{B85253F1-72A0-49C5-85E0-E102696E8D0B}" type="presParOf" srcId="{96419C4C-2682-46DF-BB5D-C3E30C1E613F}" destId="{43899A0E-2F7E-49E4-8BBA-57D8CE55F0BD}" srcOrd="0" destOrd="0" presId="urn:microsoft.com/office/officeart/2018/2/layout/IconVerticalSolidList"/>
    <dgm:cxn modelId="{DD8A5D39-F406-46D3-8DD4-DA1FD0A35DB7}" type="presParOf" srcId="{96419C4C-2682-46DF-BB5D-C3E30C1E613F}" destId="{10589FF3-0CD1-42FF-B9E9-E259526B8270}" srcOrd="1" destOrd="0" presId="urn:microsoft.com/office/officeart/2018/2/layout/IconVerticalSolidList"/>
    <dgm:cxn modelId="{0430C9F7-E79B-4476-BAE5-4DE866DD43AD}" type="presParOf" srcId="{96419C4C-2682-46DF-BB5D-C3E30C1E613F}" destId="{E4B367EE-EA82-483B-94EC-6D0F864D3B02}" srcOrd="2" destOrd="0" presId="urn:microsoft.com/office/officeart/2018/2/layout/IconVerticalSolidList"/>
    <dgm:cxn modelId="{8427184B-7BD8-49D7-9EEF-45F92163BCA9}" type="presParOf" srcId="{96419C4C-2682-46DF-BB5D-C3E30C1E613F}" destId="{1F14427F-6608-4178-9052-F602E63D0EFE}" srcOrd="3" destOrd="0" presId="urn:microsoft.com/office/officeart/2018/2/layout/IconVerticalSolidList"/>
    <dgm:cxn modelId="{22486ABF-5D49-497E-AB3E-BD2D065760F3}" type="presParOf" srcId="{6C5BBD4A-DE13-41CD-9C25-4C95BCA8003D}" destId="{ED12145E-0362-40F4-9CD6-4F5CBA87057C}" srcOrd="3" destOrd="0" presId="urn:microsoft.com/office/officeart/2018/2/layout/IconVerticalSolidList"/>
    <dgm:cxn modelId="{B0F2E116-C7A1-431C-84DC-492F02ACA08C}" type="presParOf" srcId="{6C5BBD4A-DE13-41CD-9C25-4C95BCA8003D}" destId="{AC80CDD0-F9F7-4F09-AED2-B0BE4F4E9110}" srcOrd="4" destOrd="0" presId="urn:microsoft.com/office/officeart/2018/2/layout/IconVerticalSolidList"/>
    <dgm:cxn modelId="{84F15C30-5536-4B54-A212-57A5B78516E4}" type="presParOf" srcId="{AC80CDD0-F9F7-4F09-AED2-B0BE4F4E9110}" destId="{E087ADE3-4332-41DA-93E0-C29B2D1A7E28}" srcOrd="0" destOrd="0" presId="urn:microsoft.com/office/officeart/2018/2/layout/IconVerticalSolidList"/>
    <dgm:cxn modelId="{B4A24FCE-E237-485F-8E94-5C0211CBB5FA}" type="presParOf" srcId="{AC80CDD0-F9F7-4F09-AED2-B0BE4F4E9110}" destId="{94346704-0611-4F95-8607-280518DD34FB}" srcOrd="1" destOrd="0" presId="urn:microsoft.com/office/officeart/2018/2/layout/IconVerticalSolidList"/>
    <dgm:cxn modelId="{85F17F89-0EB1-41DC-A4D3-3048395BD981}" type="presParOf" srcId="{AC80CDD0-F9F7-4F09-AED2-B0BE4F4E9110}" destId="{0BB3FF60-6A05-4921-98A3-317B70A6873E}" srcOrd="2" destOrd="0" presId="urn:microsoft.com/office/officeart/2018/2/layout/IconVerticalSolidList"/>
    <dgm:cxn modelId="{942955C7-2DBB-43EF-8EF6-1A908700D7DA}" type="presParOf" srcId="{AC80CDD0-F9F7-4F09-AED2-B0BE4F4E9110}" destId="{F796E6C5-917E-4AB9-8E8E-7F35560D387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B418DE-479D-417B-95AD-76B7DD5EF8D3}">
      <dsp:nvSpPr>
        <dsp:cNvPr id="0" name=""/>
        <dsp:cNvSpPr/>
      </dsp:nvSpPr>
      <dsp:spPr>
        <a:xfrm>
          <a:off x="1467" y="733111"/>
          <a:ext cx="3684001" cy="921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Company downloads update and tests it in sandbox</a:t>
          </a:r>
        </a:p>
      </dsp:txBody>
      <dsp:txXfrm>
        <a:off x="28442" y="760086"/>
        <a:ext cx="3630051" cy="867050"/>
      </dsp:txXfrm>
    </dsp:sp>
    <dsp:sp modelId="{ABAF3F67-622C-4044-9B16-2C546B41D443}">
      <dsp:nvSpPr>
        <dsp:cNvPr id="0" name=""/>
        <dsp:cNvSpPr/>
      </dsp:nvSpPr>
      <dsp:spPr>
        <a:xfrm rot="5400000">
          <a:off x="1762881" y="1734699"/>
          <a:ext cx="161175" cy="161175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AAE822-0A7E-4840-BF6A-2B5DF0F17497}">
      <dsp:nvSpPr>
        <dsp:cNvPr id="0" name=""/>
        <dsp:cNvSpPr/>
      </dsp:nvSpPr>
      <dsp:spPr>
        <a:xfrm>
          <a:off x="1467" y="1976462"/>
          <a:ext cx="3684001" cy="9210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Company waits for results of test</a:t>
          </a:r>
        </a:p>
      </dsp:txBody>
      <dsp:txXfrm>
        <a:off x="28442" y="2003437"/>
        <a:ext cx="3630051" cy="867050"/>
      </dsp:txXfrm>
    </dsp:sp>
    <dsp:sp modelId="{8473E8B5-400C-4DC6-8270-89EC1EBA3204}">
      <dsp:nvSpPr>
        <dsp:cNvPr id="0" name=""/>
        <dsp:cNvSpPr/>
      </dsp:nvSpPr>
      <dsp:spPr>
        <a:xfrm rot="5400000">
          <a:off x="1762881" y="2978050"/>
          <a:ext cx="161175" cy="161175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07E457-413D-4B8E-BBDB-C2802272A7BA}">
      <dsp:nvSpPr>
        <dsp:cNvPr id="0" name=""/>
        <dsp:cNvSpPr/>
      </dsp:nvSpPr>
      <dsp:spPr>
        <a:xfrm>
          <a:off x="1467" y="3219812"/>
          <a:ext cx="3684001" cy="9210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Company Installs Update 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(just in time?)</a:t>
          </a:r>
        </a:p>
      </dsp:txBody>
      <dsp:txXfrm>
        <a:off x="28442" y="3246787"/>
        <a:ext cx="3630051" cy="867050"/>
      </dsp:txXfrm>
    </dsp:sp>
    <dsp:sp modelId="{BAD0AD0E-8C10-4BA2-9917-CF676ABC13C2}">
      <dsp:nvSpPr>
        <dsp:cNvPr id="0" name=""/>
        <dsp:cNvSpPr/>
      </dsp:nvSpPr>
      <dsp:spPr>
        <a:xfrm>
          <a:off x="4201230" y="733111"/>
          <a:ext cx="3684001" cy="921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Hacker reverse-engineers update to find vulnerability</a:t>
          </a:r>
        </a:p>
      </dsp:txBody>
      <dsp:txXfrm>
        <a:off x="4228205" y="760086"/>
        <a:ext cx="3630051" cy="867050"/>
      </dsp:txXfrm>
    </dsp:sp>
    <dsp:sp modelId="{DB6AE5F0-FAAD-4429-A772-8EF132483CA7}">
      <dsp:nvSpPr>
        <dsp:cNvPr id="0" name=""/>
        <dsp:cNvSpPr/>
      </dsp:nvSpPr>
      <dsp:spPr>
        <a:xfrm rot="5400000">
          <a:off x="5962643" y="1734699"/>
          <a:ext cx="161175" cy="161175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DD9BDC-817A-4B1C-8DFD-1F2C3939B565}">
      <dsp:nvSpPr>
        <dsp:cNvPr id="0" name=""/>
        <dsp:cNvSpPr/>
      </dsp:nvSpPr>
      <dsp:spPr>
        <a:xfrm>
          <a:off x="4201230" y="1976462"/>
          <a:ext cx="3684001" cy="9210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Hacker finds vulnerability and designs malware to exploit it</a:t>
          </a:r>
        </a:p>
      </dsp:txBody>
      <dsp:txXfrm>
        <a:off x="4228205" y="2003437"/>
        <a:ext cx="3630051" cy="867050"/>
      </dsp:txXfrm>
    </dsp:sp>
    <dsp:sp modelId="{933A62B3-A474-4D9E-B3D6-4EAC9E720084}">
      <dsp:nvSpPr>
        <dsp:cNvPr id="0" name=""/>
        <dsp:cNvSpPr/>
      </dsp:nvSpPr>
      <dsp:spPr>
        <a:xfrm rot="5400000">
          <a:off x="5962643" y="2978050"/>
          <a:ext cx="161175" cy="161175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9C195C-4228-4C34-8EED-050CD8C8DB4C}">
      <dsp:nvSpPr>
        <dsp:cNvPr id="0" name=""/>
        <dsp:cNvSpPr/>
      </dsp:nvSpPr>
      <dsp:spPr>
        <a:xfrm>
          <a:off x="4201230" y="3219812"/>
          <a:ext cx="3684001" cy="9210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Hacker releases malware 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or sells it on to another</a:t>
          </a:r>
        </a:p>
      </dsp:txBody>
      <dsp:txXfrm>
        <a:off x="4228205" y="3246787"/>
        <a:ext cx="3630051" cy="8670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2D6059-DB3E-49F6-AE82-1373D26D3200}">
      <dsp:nvSpPr>
        <dsp:cNvPr id="0" name=""/>
        <dsp:cNvSpPr/>
      </dsp:nvSpPr>
      <dsp:spPr>
        <a:xfrm>
          <a:off x="0" y="1903"/>
          <a:ext cx="4885203" cy="81125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211CA1-9EB6-4E0B-A646-BDE8A4B2AC7D}">
      <dsp:nvSpPr>
        <dsp:cNvPr id="0" name=""/>
        <dsp:cNvSpPr/>
      </dsp:nvSpPr>
      <dsp:spPr>
        <a:xfrm>
          <a:off x="245405" y="184436"/>
          <a:ext cx="446191" cy="44619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4A9280-935F-4A97-9C43-4DC460AE3B51}">
      <dsp:nvSpPr>
        <dsp:cNvPr id="0" name=""/>
        <dsp:cNvSpPr/>
      </dsp:nvSpPr>
      <dsp:spPr>
        <a:xfrm>
          <a:off x="937002" y="1903"/>
          <a:ext cx="3948200" cy="81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58" tIns="85858" rIns="85858" bIns="85858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There is a hacking attack every </a:t>
          </a:r>
          <a:r>
            <a:rPr lang="en-GB" sz="1500" kern="1200" dirty="0">
              <a:solidFill>
                <a:srgbClr val="FF0000"/>
              </a:solidFill>
            </a:rPr>
            <a:t>39</a:t>
          </a:r>
          <a:r>
            <a:rPr lang="en-GB" sz="1500" kern="1200" dirty="0"/>
            <a:t> seconds</a:t>
          </a:r>
          <a:endParaRPr lang="en-US" sz="1500" kern="1200" dirty="0"/>
        </a:p>
      </dsp:txBody>
      <dsp:txXfrm>
        <a:off x="937002" y="1903"/>
        <a:ext cx="3948200" cy="811257"/>
      </dsp:txXfrm>
    </dsp:sp>
    <dsp:sp modelId="{68DE32E7-C15E-45A6-A079-477F626DA1D4}">
      <dsp:nvSpPr>
        <dsp:cNvPr id="0" name=""/>
        <dsp:cNvSpPr/>
      </dsp:nvSpPr>
      <dsp:spPr>
        <a:xfrm>
          <a:off x="0" y="1015975"/>
          <a:ext cx="4885203" cy="81125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A1EAC3-03DF-4E32-8841-2BC2C940636E}">
      <dsp:nvSpPr>
        <dsp:cNvPr id="0" name=""/>
        <dsp:cNvSpPr/>
      </dsp:nvSpPr>
      <dsp:spPr>
        <a:xfrm>
          <a:off x="245405" y="1198508"/>
          <a:ext cx="446191" cy="44619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0AB780-C3F7-400F-ADE4-D823D0F11ADA}">
      <dsp:nvSpPr>
        <dsp:cNvPr id="0" name=""/>
        <dsp:cNvSpPr/>
      </dsp:nvSpPr>
      <dsp:spPr>
        <a:xfrm>
          <a:off x="937002" y="1015975"/>
          <a:ext cx="3948200" cy="81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58" tIns="85858" rIns="85858" bIns="85858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67% of companies have experienced cyber breach</a:t>
          </a:r>
          <a:endParaRPr lang="en-US" sz="1500" kern="1200"/>
        </a:p>
      </dsp:txBody>
      <dsp:txXfrm>
        <a:off x="937002" y="1015975"/>
        <a:ext cx="3948200" cy="811257"/>
      </dsp:txXfrm>
    </dsp:sp>
    <dsp:sp modelId="{393D2A57-68D1-4D56-8C85-14964EB7D70F}">
      <dsp:nvSpPr>
        <dsp:cNvPr id="0" name=""/>
        <dsp:cNvSpPr/>
      </dsp:nvSpPr>
      <dsp:spPr>
        <a:xfrm>
          <a:off x="0" y="2030048"/>
          <a:ext cx="4885203" cy="81125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3747CD-2BB4-4B37-8BA7-73D97BD99DAA}">
      <dsp:nvSpPr>
        <dsp:cNvPr id="0" name=""/>
        <dsp:cNvSpPr/>
      </dsp:nvSpPr>
      <dsp:spPr>
        <a:xfrm>
          <a:off x="245405" y="2212581"/>
          <a:ext cx="446191" cy="44619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3E7420-570F-43A5-8897-61A9994B98D6}">
      <dsp:nvSpPr>
        <dsp:cNvPr id="0" name=""/>
        <dsp:cNvSpPr/>
      </dsp:nvSpPr>
      <dsp:spPr>
        <a:xfrm>
          <a:off x="937002" y="2030048"/>
          <a:ext cx="3948200" cy="81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58" tIns="85858" rIns="85858" bIns="85858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 2018 hackers </a:t>
          </a:r>
          <a:r>
            <a:rPr lang="en-GB" sz="1500" kern="1200" dirty="0">
              <a:solidFill>
                <a:srgbClr val="FF0000"/>
              </a:solidFill>
            </a:rPr>
            <a:t>stole</a:t>
          </a:r>
          <a:r>
            <a:rPr lang="en-GB" sz="1500" kern="1200" dirty="0"/>
            <a:t> half a billion personal records </a:t>
          </a:r>
          <a:endParaRPr lang="en-US" sz="1500" kern="1200" dirty="0"/>
        </a:p>
      </dsp:txBody>
      <dsp:txXfrm>
        <a:off x="937002" y="2030048"/>
        <a:ext cx="3948200" cy="811257"/>
      </dsp:txXfrm>
    </dsp:sp>
    <dsp:sp modelId="{F22C50C9-E284-46D9-89F3-15C3D6B7B7EB}">
      <dsp:nvSpPr>
        <dsp:cNvPr id="0" name=""/>
        <dsp:cNvSpPr/>
      </dsp:nvSpPr>
      <dsp:spPr>
        <a:xfrm>
          <a:off x="0" y="3044120"/>
          <a:ext cx="4885203" cy="8112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C16CBB-74BE-4279-BC7A-652E8EAA6976}">
      <dsp:nvSpPr>
        <dsp:cNvPr id="0" name=""/>
        <dsp:cNvSpPr/>
      </dsp:nvSpPr>
      <dsp:spPr>
        <a:xfrm>
          <a:off x="245405" y="3226653"/>
          <a:ext cx="446191" cy="44619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ACB232-8BC9-4F46-A434-F55FBED83A75}">
      <dsp:nvSpPr>
        <dsp:cNvPr id="0" name=""/>
        <dsp:cNvSpPr/>
      </dsp:nvSpPr>
      <dsp:spPr>
        <a:xfrm>
          <a:off x="937002" y="3044120"/>
          <a:ext cx="3948200" cy="81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58" tIns="85858" rIns="85858" bIns="85858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 2017 around </a:t>
          </a:r>
          <a:r>
            <a:rPr lang="en-GB" sz="1500" kern="1200" dirty="0">
              <a:solidFill>
                <a:srgbClr val="FF0000"/>
              </a:solidFill>
            </a:rPr>
            <a:t>17 million UK </a:t>
          </a:r>
          <a:r>
            <a:rPr lang="en-GB" sz="1500" kern="1200" dirty="0"/>
            <a:t>residents were victims of cyber-crime, with around £130 billion being stolen</a:t>
          </a:r>
          <a:endParaRPr lang="en-US" sz="1500" kern="1200" dirty="0"/>
        </a:p>
      </dsp:txBody>
      <dsp:txXfrm>
        <a:off x="937002" y="3044120"/>
        <a:ext cx="3948200" cy="811257"/>
      </dsp:txXfrm>
    </dsp:sp>
    <dsp:sp modelId="{91DB3C22-A7CF-45BB-9D08-C9347882C2C3}">
      <dsp:nvSpPr>
        <dsp:cNvPr id="0" name=""/>
        <dsp:cNvSpPr/>
      </dsp:nvSpPr>
      <dsp:spPr>
        <a:xfrm>
          <a:off x="0" y="4058192"/>
          <a:ext cx="4885203" cy="81125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12A6FD-2D5F-490A-B49E-88562E047EE5}">
      <dsp:nvSpPr>
        <dsp:cNvPr id="0" name=""/>
        <dsp:cNvSpPr/>
      </dsp:nvSpPr>
      <dsp:spPr>
        <a:xfrm>
          <a:off x="245405" y="4240725"/>
          <a:ext cx="446191" cy="446191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7B0479-B389-4C50-B195-8D6D637C88C6}">
      <dsp:nvSpPr>
        <dsp:cNvPr id="0" name=""/>
        <dsp:cNvSpPr/>
      </dsp:nvSpPr>
      <dsp:spPr>
        <a:xfrm>
          <a:off x="937002" y="4058192"/>
          <a:ext cx="3948200" cy="81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58" tIns="85858" rIns="85858" bIns="85858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95% of cybersecurity breaches are due to human error </a:t>
          </a:r>
          <a:endParaRPr lang="en-US" sz="1500" kern="1200" dirty="0"/>
        </a:p>
      </dsp:txBody>
      <dsp:txXfrm>
        <a:off x="937002" y="4058192"/>
        <a:ext cx="3948200" cy="811257"/>
      </dsp:txXfrm>
    </dsp:sp>
    <dsp:sp modelId="{C3A6D61D-891E-4F9A-B481-DE64DC0DF76F}">
      <dsp:nvSpPr>
        <dsp:cNvPr id="0" name=""/>
        <dsp:cNvSpPr/>
      </dsp:nvSpPr>
      <dsp:spPr>
        <a:xfrm>
          <a:off x="0" y="5072264"/>
          <a:ext cx="4885203" cy="81125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F92E6E-975F-470A-82AA-42BB5DAD9561}">
      <dsp:nvSpPr>
        <dsp:cNvPr id="0" name=""/>
        <dsp:cNvSpPr/>
      </dsp:nvSpPr>
      <dsp:spPr>
        <a:xfrm>
          <a:off x="245405" y="5254797"/>
          <a:ext cx="446191" cy="446191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BC96CB-A498-47E2-9DB8-FA0548398236}">
      <dsp:nvSpPr>
        <dsp:cNvPr id="0" name=""/>
        <dsp:cNvSpPr/>
      </dsp:nvSpPr>
      <dsp:spPr>
        <a:xfrm>
          <a:off x="937002" y="5072264"/>
          <a:ext cx="3948200" cy="81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58" tIns="85858" rIns="85858" bIns="85858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Paul Mclaughlin from PA Consulting Group (30 Oct 19)</a:t>
          </a:r>
          <a:endParaRPr lang="en-US" sz="1500" kern="1200"/>
        </a:p>
      </dsp:txBody>
      <dsp:txXfrm>
        <a:off x="937002" y="5072264"/>
        <a:ext cx="3948200" cy="8112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B3B0E0-9183-44AB-AE71-7C24A47CD3D5}">
      <dsp:nvSpPr>
        <dsp:cNvPr id="0" name=""/>
        <dsp:cNvSpPr/>
      </dsp:nvSpPr>
      <dsp:spPr>
        <a:xfrm>
          <a:off x="0" y="1290087"/>
          <a:ext cx="4885203" cy="155902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 dirty="0"/>
            <a:t>A) Yes</a:t>
          </a:r>
          <a:endParaRPr lang="en-US" sz="6500" kern="1200" dirty="0"/>
        </a:p>
      </dsp:txBody>
      <dsp:txXfrm>
        <a:off x="76105" y="1366192"/>
        <a:ext cx="4732993" cy="1406815"/>
      </dsp:txXfrm>
    </dsp:sp>
    <dsp:sp modelId="{F29166D2-4375-4739-A8F0-6BA92E6EC6FE}">
      <dsp:nvSpPr>
        <dsp:cNvPr id="0" name=""/>
        <dsp:cNvSpPr/>
      </dsp:nvSpPr>
      <dsp:spPr>
        <a:xfrm>
          <a:off x="0" y="3036313"/>
          <a:ext cx="4885203" cy="1559025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/>
            <a:t>B) No</a:t>
          </a:r>
          <a:endParaRPr lang="en-US" sz="6500" kern="1200"/>
        </a:p>
      </dsp:txBody>
      <dsp:txXfrm>
        <a:off x="76105" y="3112418"/>
        <a:ext cx="4732993" cy="14068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E60B73-9BAE-433A-8292-F220D53B18F0}">
      <dsp:nvSpPr>
        <dsp:cNvPr id="0" name=""/>
        <dsp:cNvSpPr/>
      </dsp:nvSpPr>
      <dsp:spPr>
        <a:xfrm>
          <a:off x="0" y="4741"/>
          <a:ext cx="5041241" cy="156236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8B8D2C-F279-475E-9D0D-4EEBD9CBF028}">
      <dsp:nvSpPr>
        <dsp:cNvPr id="0" name=""/>
        <dsp:cNvSpPr/>
      </dsp:nvSpPr>
      <dsp:spPr>
        <a:xfrm>
          <a:off x="472614" y="356273"/>
          <a:ext cx="860138" cy="85929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F7F944-6C35-4164-9F5E-B5C143734530}">
      <dsp:nvSpPr>
        <dsp:cNvPr id="0" name=""/>
        <dsp:cNvSpPr/>
      </dsp:nvSpPr>
      <dsp:spPr>
        <a:xfrm>
          <a:off x="1805367" y="4741"/>
          <a:ext cx="3116731" cy="15638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512" tIns="165512" rIns="165512" bIns="165512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Students sharing on social media</a:t>
          </a:r>
          <a:endParaRPr lang="en-US" sz="2500" kern="1200" dirty="0"/>
        </a:p>
      </dsp:txBody>
      <dsp:txXfrm>
        <a:off x="1805367" y="4741"/>
        <a:ext cx="3116731" cy="1563889"/>
      </dsp:txXfrm>
    </dsp:sp>
    <dsp:sp modelId="{43899A0E-2F7E-49E4-8BBA-57D8CE55F0BD}">
      <dsp:nvSpPr>
        <dsp:cNvPr id="0" name=""/>
        <dsp:cNvSpPr/>
      </dsp:nvSpPr>
      <dsp:spPr>
        <a:xfrm>
          <a:off x="0" y="1926090"/>
          <a:ext cx="5041241" cy="156236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589FF3-0CD1-42FF-B9E9-E259526B8270}">
      <dsp:nvSpPr>
        <dsp:cNvPr id="0" name=""/>
        <dsp:cNvSpPr/>
      </dsp:nvSpPr>
      <dsp:spPr>
        <a:xfrm>
          <a:off x="472614" y="2277622"/>
          <a:ext cx="860138" cy="85929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14427F-6608-4178-9052-F602E63D0EFE}">
      <dsp:nvSpPr>
        <dsp:cNvPr id="0" name=""/>
        <dsp:cNvSpPr/>
      </dsp:nvSpPr>
      <dsp:spPr>
        <a:xfrm>
          <a:off x="1805367" y="1926090"/>
          <a:ext cx="3116731" cy="15638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512" tIns="165512" rIns="165512" bIns="165512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i="1" kern="1200" dirty="0"/>
            <a:t>I have had 1 student alerting me to a website others were using </a:t>
          </a:r>
          <a:endParaRPr lang="en-US" sz="2000" kern="1200" dirty="0"/>
        </a:p>
      </dsp:txBody>
      <dsp:txXfrm>
        <a:off x="1805367" y="1926090"/>
        <a:ext cx="3116731" cy="1563889"/>
      </dsp:txXfrm>
    </dsp:sp>
    <dsp:sp modelId="{E087ADE3-4332-41DA-93E0-C29B2D1A7E28}">
      <dsp:nvSpPr>
        <dsp:cNvPr id="0" name=""/>
        <dsp:cNvSpPr/>
      </dsp:nvSpPr>
      <dsp:spPr>
        <a:xfrm>
          <a:off x="0" y="3847440"/>
          <a:ext cx="5041241" cy="156236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346704-0611-4F95-8607-280518DD34FB}">
      <dsp:nvSpPr>
        <dsp:cNvPr id="0" name=""/>
        <dsp:cNvSpPr/>
      </dsp:nvSpPr>
      <dsp:spPr>
        <a:xfrm>
          <a:off x="473076" y="4198971"/>
          <a:ext cx="860138" cy="85929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96E6C5-917E-4AB9-8E8E-7F35560D3874}">
      <dsp:nvSpPr>
        <dsp:cNvPr id="0" name=""/>
        <dsp:cNvSpPr/>
      </dsp:nvSpPr>
      <dsp:spPr>
        <a:xfrm>
          <a:off x="1806291" y="3847440"/>
          <a:ext cx="3116731" cy="15638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512" tIns="165512" rIns="165512" bIns="165512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i="1" kern="1200" dirty="0"/>
            <a:t>Websites posting answers to </a:t>
          </a:r>
          <a:r>
            <a:rPr lang="en-GB" sz="1800" i="1" kern="1200" dirty="0" err="1"/>
            <a:t>iCMA</a:t>
          </a:r>
          <a:r>
            <a:rPr lang="en-GB" sz="1800" i="1" kern="1200" dirty="0"/>
            <a:t> questions – usually removed when the owner informed about Copyright infringement</a:t>
          </a:r>
          <a:endParaRPr lang="en-US" sz="1800" kern="1200" dirty="0"/>
        </a:p>
      </dsp:txBody>
      <dsp:txXfrm>
        <a:off x="1806291" y="3847440"/>
        <a:ext cx="3116731" cy="15638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6062-829C-4C8C-9549-2097D05068F6}" type="datetimeFigureOut">
              <a:rPr lang="en-GB" smtClean="0"/>
              <a:t>21/03/2024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F912F-E31B-40D2-9258-21E197D804B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73965B-44F9-4C77-B2DF-3B0643FF2C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650" y="0"/>
            <a:ext cx="1652019" cy="152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941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6062-829C-4C8C-9549-2097D05068F6}" type="datetimeFigureOut">
              <a:rPr lang="en-GB" smtClean="0"/>
              <a:t>21/03/2024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F912F-E31B-40D2-9258-21E197D80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242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6062-829C-4C8C-9549-2097D05068F6}" type="datetimeFigureOut">
              <a:rPr lang="en-GB" smtClean="0"/>
              <a:t>21/03/2024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F912F-E31B-40D2-9258-21E197D80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3393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6062-829C-4C8C-9549-2097D05068F6}" type="datetimeFigureOut">
              <a:rPr lang="en-GB" smtClean="0"/>
              <a:t>21/03/2024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F912F-E31B-40D2-9258-21E197D804B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EE67B2-4D93-4842-8C64-E7D2477979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302" y="136524"/>
            <a:ext cx="1051872" cy="97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02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6062-829C-4C8C-9549-2097D05068F6}" type="datetimeFigureOut">
              <a:rPr lang="en-GB" smtClean="0"/>
              <a:t>21/03/2024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F912F-E31B-40D2-9258-21E197D80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6062-829C-4C8C-9549-2097D05068F6}" type="datetimeFigureOut">
              <a:rPr lang="en-GB" smtClean="0"/>
              <a:t>21/03/2024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F912F-E31B-40D2-9258-21E197D80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6106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6062-829C-4C8C-9549-2097D05068F6}" type="datetimeFigureOut">
              <a:rPr lang="en-GB" smtClean="0"/>
              <a:t>21/03/2024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F912F-E31B-40D2-9258-21E197D80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27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6062-829C-4C8C-9549-2097D05068F6}" type="datetimeFigureOut">
              <a:rPr lang="en-GB" smtClean="0"/>
              <a:t>21/03/2024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F912F-E31B-40D2-9258-21E197D80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926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6062-829C-4C8C-9549-2097D05068F6}" type="datetimeFigureOut">
              <a:rPr lang="en-GB" smtClean="0"/>
              <a:t>21/03/2024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F912F-E31B-40D2-9258-21E197D80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669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6062-829C-4C8C-9549-2097D05068F6}" type="datetimeFigureOut">
              <a:rPr lang="en-GB" smtClean="0"/>
              <a:t>21/03/2024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F912F-E31B-40D2-9258-21E197D80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828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6062-829C-4C8C-9549-2097D05068F6}" type="datetimeFigureOut">
              <a:rPr lang="en-GB" smtClean="0"/>
              <a:t>21/03/2024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F912F-E31B-40D2-9258-21E197D80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337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56062-829C-4C8C-9549-2097D05068F6}" type="datetimeFigureOut">
              <a:rPr lang="en-GB" smtClean="0"/>
              <a:t>21/03/2024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F912F-E31B-40D2-9258-21E197D80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049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hyperlink" Target="https://creativecommons.org/licenses/by-nd/3.0/" TargetMode="External"/><Relationship Id="rId5" Type="http://schemas.openxmlformats.org/officeDocument/2006/relationships/hyperlink" Target="https://www.flickr.com/photos/lendog64/5574663324" TargetMode="External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etfort.com/" TargetMode="External"/><Relationship Id="rId13" Type="http://schemas.openxmlformats.org/officeDocument/2006/relationships/hyperlink" Target="http://sensipass.com/" TargetMode="External"/><Relationship Id="rId18" Type="http://schemas.openxmlformats.org/officeDocument/2006/relationships/image" Target="../media/image26.png"/><Relationship Id="rId3" Type="http://schemas.openxmlformats.org/officeDocument/2006/relationships/hyperlink" Target="http://www.ucd.ie/cci/education/alumni/ireland_esh.html" TargetMode="External"/><Relationship Id="rId7" Type="http://schemas.openxmlformats.org/officeDocument/2006/relationships/hyperlink" Target="http://www.pixalert.com/" TargetMode="External"/><Relationship Id="rId12" Type="http://schemas.openxmlformats.org/officeDocument/2006/relationships/hyperlink" Target="http://www.trustev.com/" TargetMode="External"/><Relationship Id="rId17" Type="http://schemas.openxmlformats.org/officeDocument/2006/relationships/hyperlink" Target="http://www.adaptivemobile.com/" TargetMode="External"/><Relationship Id="rId2" Type="http://schemas.openxmlformats.org/officeDocument/2006/relationships/slideLayout" Target="../slideLayouts/slideLayout4.xml"/><Relationship Id="rId16" Type="http://schemas.openxmlformats.org/officeDocument/2006/relationships/hyperlink" Target="http://www.smarttech.ie/" TargetMode="External"/><Relationship Id="rId1" Type="http://schemas.openxmlformats.org/officeDocument/2006/relationships/tags" Target="../tags/tag6.xml"/><Relationship Id="rId6" Type="http://schemas.openxmlformats.org/officeDocument/2006/relationships/hyperlink" Target="http://www.daon.com/" TargetMode="External"/><Relationship Id="rId11" Type="http://schemas.openxmlformats.org/officeDocument/2006/relationships/hyperlink" Target="https://www.theemaillaundry.com/" TargetMode="External"/><Relationship Id="rId5" Type="http://schemas.openxmlformats.org/officeDocument/2006/relationships/hyperlink" Target="http://vigitrust.com/" TargetMode="External"/><Relationship Id="rId15" Type="http://schemas.openxmlformats.org/officeDocument/2006/relationships/hyperlink" Target="http://www.rits.ie/" TargetMode="External"/><Relationship Id="rId10" Type="http://schemas.openxmlformats.org/officeDocument/2006/relationships/hyperlink" Target="http://www.morriganpartners.com/" TargetMode="External"/><Relationship Id="rId4" Type="http://schemas.openxmlformats.org/officeDocument/2006/relationships/hyperlink" Target="http://www.integrity360.com/" TargetMode="External"/><Relationship Id="rId9" Type="http://schemas.openxmlformats.org/officeDocument/2006/relationships/hyperlink" Target="https://www.bsigroup.com/en-IE/our-services/cybersecurity-information-resilience/" TargetMode="External"/><Relationship Id="rId14" Type="http://schemas.openxmlformats.org/officeDocument/2006/relationships/hyperlink" Target="http://www.ward.ie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hyperlink" Target="https://creativecommons.org/licenses/by/3.0/" TargetMode="External"/><Relationship Id="rId5" Type="http://schemas.openxmlformats.org/officeDocument/2006/relationships/hyperlink" Target="https://www.flickr.com/photos/giuseppemilo/16392802718/" TargetMode="External"/><Relationship Id="rId4" Type="http://schemas.openxmlformats.org/officeDocument/2006/relationships/image" Target="../media/image2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3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hyperlink" Target="https://pixabay.com/en/usb-memory-stick-flash-drive-pen-35131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://ethicalhackerszone.blogspot.com/2012/07/email-hacking.html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://www.philosophicalanthropology.net/2015_09_01_archive.html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http://www.caida.org/research/security/code-red/newframes-small-log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sa/3.0/" TargetMode="External"/><Relationship Id="rId5" Type="http://schemas.openxmlformats.org/officeDocument/2006/relationships/hyperlink" Target="https://fr.wikipedia.org/wiki/Ver_du_fumier" TargetMode="Externa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://www.caida.org/research/security/code-red/newframes-small-log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fr.wikipedia.org/wiki/Ver_du_fumier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93F1D-0C41-4850-AD8B-1C05B8E38C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2245810"/>
            <a:ext cx="6858000" cy="1355750"/>
          </a:xfrm>
        </p:spPr>
        <p:txBody>
          <a:bodyPr>
            <a:normAutofit fontScale="90000"/>
          </a:bodyPr>
          <a:lstStyle/>
          <a:p>
            <a:pPr algn="l"/>
            <a:r>
              <a:rPr lang="en-GB" sz="2900" dirty="0"/>
              <a:t>Cyber Security- incidents and anecdotes from Ireland</a:t>
            </a:r>
            <a:br>
              <a:rPr lang="en-GB" sz="2900" dirty="0"/>
            </a:br>
            <a:r>
              <a:rPr lang="en-GB" sz="1800" kern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eLearning Community Event</a:t>
            </a:r>
            <a:br>
              <a:rPr lang="en-GB" sz="2900" dirty="0"/>
            </a:br>
            <a:endParaRPr lang="en-GB" sz="29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3919B4-ACB0-49B6-A239-2F7E4A9DB5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8516"/>
            <a:ext cx="6858000" cy="911117"/>
          </a:xfrm>
        </p:spPr>
        <p:txBody>
          <a:bodyPr>
            <a:normAutofit/>
          </a:bodyPr>
          <a:lstStyle/>
          <a:p>
            <a:pPr algn="l"/>
            <a:r>
              <a:rPr lang="en-GB" sz="1700" dirty="0"/>
              <a:t>Belfast 23 January 2020</a:t>
            </a:r>
          </a:p>
          <a:p>
            <a:pPr algn="l"/>
            <a:r>
              <a:rPr lang="en-GB" sz="1700"/>
              <a:t>Anthony Johnston</a:t>
            </a:r>
          </a:p>
        </p:txBody>
      </p:sp>
      <p:sp>
        <p:nvSpPr>
          <p:cNvPr id="9" name="Freeform 31">
            <a:extLst>
              <a:ext uri="{FF2B5EF4-FFF2-40B4-BE49-F238E27FC236}">
                <a16:creationId xmlns:a16="http://schemas.microsoft.com/office/drawing/2014/main" id="{A2AEA782-0EA4-42E9-871D-7401D6A097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356355" cy="2130951"/>
          </a:xfrm>
          <a:custGeom>
            <a:avLst/>
            <a:gdLst>
              <a:gd name="connsiteX0" fmla="*/ 0 w 4475140"/>
              <a:gd name="connsiteY0" fmla="*/ 0 h 2130951"/>
              <a:gd name="connsiteX1" fmla="*/ 1074821 w 4475140"/>
              <a:gd name="connsiteY1" fmla="*/ 0 h 2130951"/>
              <a:gd name="connsiteX2" fmla="*/ 1074821 w 4475140"/>
              <a:gd name="connsiteY2" fmla="*/ 478 h 2130951"/>
              <a:gd name="connsiteX3" fmla="*/ 4475140 w 4475140"/>
              <a:gd name="connsiteY3" fmla="*/ 478 h 2130951"/>
              <a:gd name="connsiteX4" fmla="*/ 3488452 w 4475140"/>
              <a:gd name="connsiteY4" fmla="*/ 2130951 h 2130951"/>
              <a:gd name="connsiteX5" fmla="*/ 0 w 4475140"/>
              <a:gd name="connsiteY5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5140" h="2130951">
                <a:moveTo>
                  <a:pt x="0" y="0"/>
                </a:moveTo>
                <a:lnTo>
                  <a:pt x="1074821" y="0"/>
                </a:lnTo>
                <a:lnTo>
                  <a:pt x="1074821" y="478"/>
                </a:lnTo>
                <a:lnTo>
                  <a:pt x="4475140" y="478"/>
                </a:lnTo>
                <a:lnTo>
                  <a:pt x="3488452" y="2130951"/>
                </a:lnTo>
                <a:lnTo>
                  <a:pt x="0" y="2130951"/>
                </a:lnTo>
                <a:close/>
              </a:path>
            </a:pathLst>
          </a:custGeom>
          <a:solidFill>
            <a:srgbClr val="5A4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B240D0-7DFE-4100-AADC-4D86F6124B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84" r="3" b="3"/>
          <a:stretch/>
        </p:blipFill>
        <p:spPr>
          <a:xfrm>
            <a:off x="2736988" y="2"/>
            <a:ext cx="6407012" cy="2130473"/>
          </a:xfrm>
          <a:custGeom>
            <a:avLst/>
            <a:gdLst>
              <a:gd name="connsiteX0" fmla="*/ 986689 w 8542682"/>
              <a:gd name="connsiteY0" fmla="*/ 0 h 2130473"/>
              <a:gd name="connsiteX1" fmla="*/ 8542682 w 8542682"/>
              <a:gd name="connsiteY1" fmla="*/ 0 h 2130473"/>
              <a:gd name="connsiteX2" fmla="*/ 8542682 w 8542682"/>
              <a:gd name="connsiteY2" fmla="*/ 2130473 h 2130473"/>
              <a:gd name="connsiteX3" fmla="*/ 0 w 8542682"/>
              <a:gd name="connsiteY3" fmla="*/ 2130473 h 213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42682" h="2130473">
                <a:moveTo>
                  <a:pt x="986689" y="0"/>
                </a:moveTo>
                <a:lnTo>
                  <a:pt x="8542682" y="0"/>
                </a:lnTo>
                <a:lnTo>
                  <a:pt x="8542682" y="2130473"/>
                </a:lnTo>
                <a:lnTo>
                  <a:pt x="0" y="2130473"/>
                </a:lnTo>
                <a:close/>
              </a:path>
            </a:pathLst>
          </a:custGeom>
        </p:spPr>
      </p:pic>
      <p:sp>
        <p:nvSpPr>
          <p:cNvPr id="11" name="Freeform 34">
            <a:extLst>
              <a:ext uri="{FF2B5EF4-FFF2-40B4-BE49-F238E27FC236}">
                <a16:creationId xmlns:a16="http://schemas.microsoft.com/office/drawing/2014/main" id="{B0992639-1CDA-4FE6-BB95-E13221490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5787645" y="4682362"/>
            <a:ext cx="3356355" cy="2174680"/>
          </a:xfrm>
          <a:custGeom>
            <a:avLst/>
            <a:gdLst>
              <a:gd name="connsiteX0" fmla="*/ 3468199 w 4475140"/>
              <a:gd name="connsiteY0" fmla="*/ 2174680 h 2174680"/>
              <a:gd name="connsiteX1" fmla="*/ 0 w 4475140"/>
              <a:gd name="connsiteY1" fmla="*/ 2174680 h 2174680"/>
              <a:gd name="connsiteX2" fmla="*/ 0 w 4475140"/>
              <a:gd name="connsiteY2" fmla="*/ 0 h 2174680"/>
              <a:gd name="connsiteX3" fmla="*/ 1074821 w 4475140"/>
              <a:gd name="connsiteY3" fmla="*/ 0 h 2174680"/>
              <a:gd name="connsiteX4" fmla="*/ 1074821 w 4475140"/>
              <a:gd name="connsiteY4" fmla="*/ 478 h 2174680"/>
              <a:gd name="connsiteX5" fmla="*/ 4475140 w 4475140"/>
              <a:gd name="connsiteY5" fmla="*/ 478 h 21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5140" h="2174680">
                <a:moveTo>
                  <a:pt x="3468199" y="2174680"/>
                </a:moveTo>
                <a:lnTo>
                  <a:pt x="0" y="2174680"/>
                </a:lnTo>
                <a:lnTo>
                  <a:pt x="0" y="0"/>
                </a:lnTo>
                <a:lnTo>
                  <a:pt x="1074821" y="0"/>
                </a:lnTo>
                <a:lnTo>
                  <a:pt x="1074821" y="478"/>
                </a:lnTo>
                <a:lnTo>
                  <a:pt x="4475140" y="47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57666C-813D-4C2A-B257-0A3F128C08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52" r="-2" b="10538"/>
          <a:stretch/>
        </p:blipFill>
        <p:spPr>
          <a:xfrm>
            <a:off x="20" y="4682838"/>
            <a:ext cx="6422512" cy="2175160"/>
          </a:xfrm>
          <a:custGeom>
            <a:avLst/>
            <a:gdLst>
              <a:gd name="connsiteX0" fmla="*/ 0 w 8563376"/>
              <a:gd name="connsiteY0" fmla="*/ 0 h 2175160"/>
              <a:gd name="connsiteX1" fmla="*/ 8563376 w 8563376"/>
              <a:gd name="connsiteY1" fmla="*/ 0 h 2175160"/>
              <a:gd name="connsiteX2" fmla="*/ 7555992 w 8563376"/>
              <a:gd name="connsiteY2" fmla="*/ 2175160 h 2175160"/>
              <a:gd name="connsiteX3" fmla="*/ 0 w 8563376"/>
              <a:gd name="connsiteY3" fmla="*/ 2175160 h 217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3376" h="2175160">
                <a:moveTo>
                  <a:pt x="0" y="0"/>
                </a:moveTo>
                <a:lnTo>
                  <a:pt x="8563376" y="0"/>
                </a:lnTo>
                <a:lnTo>
                  <a:pt x="7555992" y="2175160"/>
                </a:lnTo>
                <a:lnTo>
                  <a:pt x="0" y="2175160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7563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B38859-B80F-410B-B322-9DAD64F595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366" y="0"/>
            <a:ext cx="9176732" cy="652861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CC35B58-0AF6-4629-AF63-A19C583763B2}"/>
              </a:ext>
            </a:extLst>
          </p:cNvPr>
          <p:cNvSpPr/>
          <p:nvPr/>
        </p:nvSpPr>
        <p:spPr>
          <a:xfrm>
            <a:off x="506506" y="6488668"/>
            <a:ext cx="81309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https://www.idaireland.com/newsroom/publications/why-ireland-for-cyber-security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8340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F869C6A-DD23-4E51-8DF4-7B7130F2A4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14"/>
          <a:stretch/>
        </p:blipFill>
        <p:spPr>
          <a:xfrm>
            <a:off x="121920" y="1593667"/>
            <a:ext cx="8865326" cy="51820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120925-E96D-4575-A020-CB8AC63A91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21920" y="113210"/>
            <a:ext cx="2207624" cy="14717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F18FF2-2795-4959-9CCE-0C4576AB5C0E}"/>
              </a:ext>
            </a:extLst>
          </p:cNvPr>
          <p:cNvSpPr txBox="1"/>
          <p:nvPr/>
        </p:nvSpPr>
        <p:spPr>
          <a:xfrm>
            <a:off x="2329544" y="73530"/>
            <a:ext cx="36401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5" tooltip="https://www.flickr.com/photos/lendog64/5574663324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6" tooltip="https://creativecommons.org/licenses/by-nd/3.0/"/>
              </a:rPr>
              <a:t>CC BY-ND</a:t>
            </a:r>
            <a:endParaRPr lang="en-GB" sz="9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9852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667D6-F8D2-4867-9B77-6BD91A2A9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38225"/>
          </a:xfrm>
        </p:spPr>
        <p:txBody>
          <a:bodyPr>
            <a:normAutofit fontScale="90000"/>
          </a:bodyPr>
          <a:lstStyle/>
          <a:p>
            <a:r>
              <a:rPr lang="en-GB" sz="3100" b="1" dirty="0"/>
              <a:t>“Irish companies making an </a:t>
            </a:r>
            <a:r>
              <a:rPr lang="en-GB" sz="3100" b="1" dirty="0">
                <a:solidFill>
                  <a:srgbClr val="FF0000"/>
                </a:solidFill>
              </a:rPr>
              <a:t>impact abroad </a:t>
            </a:r>
            <a:r>
              <a:rPr lang="en-GB" sz="3100" b="1" dirty="0"/>
              <a:t>with security products, solutions, services and consultancy”</a:t>
            </a:r>
            <a:br>
              <a:rPr lang="en-GB" sz="3100" b="1" dirty="0"/>
            </a:br>
            <a:r>
              <a:rPr lang="en-GB" sz="2700" b="1" dirty="0"/>
              <a:t>University College Dublin </a:t>
            </a:r>
            <a:r>
              <a:rPr lang="en-GB" sz="1200" b="1" dirty="0">
                <a:solidFill>
                  <a:prstClr val="black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http://www.ucd.ie/cci/education/alumni/ireland_esh.html</a:t>
            </a:r>
            <a:r>
              <a:rPr lang="en-GB" sz="1200" b="1" dirty="0">
                <a:solidFill>
                  <a:prstClr val="black"/>
                </a:solidFill>
              </a:rPr>
              <a:t> </a:t>
            </a:r>
            <a:br>
              <a:rPr lang="en-GB" b="1" dirty="0"/>
            </a:b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3C15E3-4CFB-4AF9-8784-A59064D125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553497"/>
            <a:ext cx="3886200" cy="5102942"/>
          </a:xfrm>
        </p:spPr>
        <p:txBody>
          <a:bodyPr>
            <a:normAutofit fontScale="55000" lnSpcReduction="20000"/>
          </a:bodyPr>
          <a:lstStyle/>
          <a:p>
            <a:r>
              <a:rPr lang="en-GB" sz="3600" b="1" u="sng" dirty="0">
                <a:hlinkClick r:id="rId4"/>
              </a:rPr>
              <a:t>Integrity360</a:t>
            </a:r>
            <a:r>
              <a:rPr lang="en-GB" sz="3600" dirty="0"/>
              <a:t> - Managed IT Network Security Services and Solutions </a:t>
            </a:r>
          </a:p>
          <a:p>
            <a:r>
              <a:rPr lang="en-GB" sz="3600" b="1" u="sng" dirty="0" err="1">
                <a:hlinkClick r:id="rId5"/>
              </a:rPr>
              <a:t>Vigitrust</a:t>
            </a:r>
            <a:r>
              <a:rPr lang="en-GB" sz="3600" dirty="0"/>
              <a:t> - security awareness and assessments, eLearning and advisory services </a:t>
            </a:r>
          </a:p>
          <a:p>
            <a:r>
              <a:rPr lang="en-GB" sz="3600" b="1" u="sng" dirty="0" err="1">
                <a:hlinkClick r:id="rId6"/>
              </a:rPr>
              <a:t>Daon</a:t>
            </a:r>
            <a:r>
              <a:rPr lang="en-GB" sz="3600" dirty="0"/>
              <a:t> - identity assurance software products </a:t>
            </a:r>
          </a:p>
          <a:p>
            <a:r>
              <a:rPr lang="en-GB" sz="3600" b="1" u="sng" dirty="0" err="1">
                <a:hlinkClick r:id="rId7"/>
              </a:rPr>
              <a:t>PixAlert</a:t>
            </a:r>
            <a:r>
              <a:rPr lang="en-GB" sz="3600" dirty="0"/>
              <a:t> - Data loss protection and image detection software solutions </a:t>
            </a:r>
          </a:p>
          <a:p>
            <a:r>
              <a:rPr lang="en-GB" sz="3600" b="1" u="sng" dirty="0" err="1">
                <a:hlinkClick r:id="rId8"/>
              </a:rPr>
              <a:t>NetFort</a:t>
            </a:r>
            <a:r>
              <a:rPr lang="en-GB" sz="3600" dirty="0"/>
              <a:t> - network activity monitoring software </a:t>
            </a:r>
          </a:p>
          <a:p>
            <a:r>
              <a:rPr lang="en-GB" sz="3600" b="1" u="sng" dirty="0">
                <a:hlinkClick r:id="rId9"/>
              </a:rPr>
              <a:t>BSI Cybersecurity and Information Resilience</a:t>
            </a:r>
            <a:r>
              <a:rPr lang="en-GB" sz="3600" dirty="0"/>
              <a:t> - managing and securing business information with Consultancy</a:t>
            </a:r>
            <a:r>
              <a:rPr lang="en-GB" dirty="0"/>
              <a:t>, Technology, Research and Training</a:t>
            </a:r>
          </a:p>
          <a:p>
            <a:r>
              <a:rPr lang="en-GB" b="1" u="sng" dirty="0">
                <a:hlinkClick r:id="rId10"/>
              </a:rPr>
              <a:t>Morrigan Partners</a:t>
            </a:r>
            <a:r>
              <a:rPr lang="en-GB" dirty="0"/>
              <a:t> - mobile security software </a:t>
            </a:r>
          </a:p>
          <a:p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889A04B-83FB-40C4-8E67-7384E026BE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61647" y="1553497"/>
            <a:ext cx="3886200" cy="4623466"/>
          </a:xfrm>
        </p:spPr>
        <p:txBody>
          <a:bodyPr>
            <a:noAutofit/>
          </a:bodyPr>
          <a:lstStyle/>
          <a:p>
            <a:r>
              <a:rPr lang="en-GB" sz="1800" b="1" u="sng" dirty="0">
                <a:hlinkClick r:id="rId11"/>
              </a:rPr>
              <a:t>The Email Laundry</a:t>
            </a:r>
            <a:r>
              <a:rPr lang="en-GB" sz="1800" dirty="0"/>
              <a:t> - cloud based email security service </a:t>
            </a:r>
          </a:p>
          <a:p>
            <a:r>
              <a:rPr lang="en-GB" sz="1800" b="1" u="sng" dirty="0" err="1">
                <a:hlinkClick r:id="rId12"/>
              </a:rPr>
              <a:t>Trustev</a:t>
            </a:r>
            <a:r>
              <a:rPr lang="en-GB" sz="1800" dirty="0"/>
              <a:t> - eCommerce fraud reduction </a:t>
            </a:r>
          </a:p>
          <a:p>
            <a:r>
              <a:rPr lang="en-GB" sz="1800" b="1" u="sng" dirty="0" err="1">
                <a:hlinkClick r:id="rId13"/>
              </a:rPr>
              <a:t>SensiPass</a:t>
            </a:r>
            <a:r>
              <a:rPr lang="en-GB" sz="1800" dirty="0"/>
              <a:t> - authentication, identity and access management </a:t>
            </a:r>
          </a:p>
          <a:p>
            <a:r>
              <a:rPr lang="en-GB" sz="1800" b="1" u="sng" dirty="0">
                <a:hlinkClick r:id="rId14"/>
              </a:rPr>
              <a:t>Ward Solutions</a:t>
            </a:r>
            <a:r>
              <a:rPr lang="en-GB" sz="1800" dirty="0"/>
              <a:t> - managed security services and digital forensics consultancy </a:t>
            </a:r>
          </a:p>
          <a:p>
            <a:r>
              <a:rPr lang="en-GB" sz="1800" b="1" u="sng" dirty="0" err="1">
                <a:hlinkClick r:id="rId15"/>
              </a:rPr>
              <a:t>Rits</a:t>
            </a:r>
            <a:r>
              <a:rPr lang="en-GB" sz="1800" b="1" u="sng" dirty="0">
                <a:hlinkClick r:id="rId15"/>
              </a:rPr>
              <a:t> Information Security</a:t>
            </a:r>
            <a:r>
              <a:rPr lang="en-GB" sz="1800" dirty="0"/>
              <a:t> - Information Security Management, Risk Management &amp; Assessments, Policy Development, Computer Forensics / eDiscovery </a:t>
            </a:r>
          </a:p>
          <a:p>
            <a:r>
              <a:rPr lang="en-GB" sz="1800" b="1" u="sng" dirty="0" err="1">
                <a:hlinkClick r:id="rId16"/>
              </a:rPr>
              <a:t>Smarttech</a:t>
            </a:r>
            <a:r>
              <a:rPr lang="en-GB" sz="1800" dirty="0"/>
              <a:t> - help desk and managed security services </a:t>
            </a:r>
          </a:p>
          <a:p>
            <a:r>
              <a:rPr lang="en-GB" sz="1800" b="1" u="sng" dirty="0" err="1">
                <a:hlinkClick r:id="rId17"/>
              </a:rPr>
              <a:t>AdaptiveMobile</a:t>
            </a:r>
            <a:r>
              <a:rPr lang="en-GB" sz="1800" dirty="0"/>
              <a:t> - mobile security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B04D06-5821-4E15-808C-61E5E6D495F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02986" y="1034384"/>
            <a:ext cx="771525" cy="1038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130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5723EAB-08D5-48DB-8449-CA3EB904A3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53" y="332437"/>
            <a:ext cx="8568810" cy="6245426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34724109-F78B-4531-8804-9592C4C94AE8}"/>
              </a:ext>
            </a:extLst>
          </p:cNvPr>
          <p:cNvSpPr/>
          <p:nvPr/>
        </p:nvSpPr>
        <p:spPr>
          <a:xfrm>
            <a:off x="6008915" y="3429000"/>
            <a:ext cx="2194559" cy="50940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7A1C63F-3E1F-4DC3-A533-A7509EB72A4E}"/>
              </a:ext>
            </a:extLst>
          </p:cNvPr>
          <p:cNvSpPr/>
          <p:nvPr/>
        </p:nvSpPr>
        <p:spPr>
          <a:xfrm>
            <a:off x="2616925" y="3455150"/>
            <a:ext cx="1367246" cy="4180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E9B5AA7-BB20-4273-A7E2-C73AC46360B0}"/>
              </a:ext>
            </a:extLst>
          </p:cNvPr>
          <p:cNvSpPr/>
          <p:nvPr/>
        </p:nvSpPr>
        <p:spPr>
          <a:xfrm>
            <a:off x="3187338" y="5205499"/>
            <a:ext cx="1036319" cy="4180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48CDA4C-A967-431F-8247-5E69A38BC5C9}"/>
              </a:ext>
            </a:extLst>
          </p:cNvPr>
          <p:cNvSpPr/>
          <p:nvPr/>
        </p:nvSpPr>
        <p:spPr>
          <a:xfrm>
            <a:off x="2830285" y="4920712"/>
            <a:ext cx="1262747" cy="3048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019FD0B-71B1-45C0-B510-ADC950B3FB8D}"/>
              </a:ext>
            </a:extLst>
          </p:cNvPr>
          <p:cNvSpPr/>
          <p:nvPr/>
        </p:nvSpPr>
        <p:spPr>
          <a:xfrm>
            <a:off x="1598025" y="3833135"/>
            <a:ext cx="1084216" cy="3556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980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3D2DB-5905-4E72-8C57-4F3AFB5B8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Cyber </a:t>
            </a:r>
            <a:r>
              <a:rPr lang="en-GB" dirty="0">
                <a:solidFill>
                  <a:srgbClr val="FF0000"/>
                </a:solidFill>
              </a:rPr>
              <a:t>Security</a:t>
            </a:r>
            <a:r>
              <a:rPr lang="en-GB" dirty="0"/>
              <a:t> Companies in Northern Ireland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58F039-8A66-48F0-8119-75C75384C94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err="1"/>
              <a:t>Ampliphae</a:t>
            </a:r>
            <a:endParaRPr lang="en-GB" dirty="0"/>
          </a:p>
          <a:p>
            <a:r>
              <a:rPr lang="en-GB" dirty="0" err="1"/>
              <a:t>Anomali</a:t>
            </a:r>
            <a:endParaRPr lang="en-GB" dirty="0"/>
          </a:p>
          <a:p>
            <a:r>
              <a:rPr lang="en-GB" dirty="0" err="1"/>
              <a:t>Ansec</a:t>
            </a:r>
            <a:endParaRPr lang="en-GB" dirty="0"/>
          </a:p>
          <a:p>
            <a:r>
              <a:rPr lang="en-GB" dirty="0"/>
              <a:t>B-</a:t>
            </a:r>
            <a:r>
              <a:rPr lang="en-GB" dirty="0" err="1"/>
              <a:t>Secur</a:t>
            </a:r>
            <a:endParaRPr lang="en-GB" dirty="0"/>
          </a:p>
          <a:p>
            <a:r>
              <a:rPr lang="en-GB" dirty="0" err="1"/>
              <a:t>Cloudsmith</a:t>
            </a:r>
            <a:endParaRPr lang="en-GB" dirty="0"/>
          </a:p>
          <a:p>
            <a:r>
              <a:rPr lang="en-GB" dirty="0">
                <a:solidFill>
                  <a:srgbClr val="0070C0"/>
                </a:solidFill>
              </a:rPr>
              <a:t>CSIT (Queen’s University Belfast)</a:t>
            </a:r>
          </a:p>
          <a:p>
            <a:r>
              <a:rPr lang="en-GB" dirty="0" err="1"/>
              <a:t>Cyphra</a:t>
            </a:r>
            <a:endParaRPr lang="en-GB" dirty="0"/>
          </a:p>
          <a:p>
            <a:r>
              <a:rPr lang="es-ES_tradnl" dirty="0">
                <a:solidFill>
                  <a:srgbClr val="00B050"/>
                </a:solidFill>
              </a:rPr>
              <a:t>Fujitsu</a:t>
            </a:r>
            <a:endParaRPr lang="en-GB" dirty="0">
              <a:solidFill>
                <a:srgbClr val="00B050"/>
              </a:solidFill>
            </a:endParaRPr>
          </a:p>
          <a:p>
            <a:r>
              <a:rPr lang="es-ES_tradnl" dirty="0" err="1"/>
              <a:t>Kainos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EF558E-A226-4F61-99BD-11DDE538A5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32385" y="1825625"/>
            <a:ext cx="3886200" cy="4351338"/>
          </a:xfrm>
        </p:spPr>
        <p:txBody>
          <a:bodyPr>
            <a:normAutofit fontScale="92500" lnSpcReduction="10000"/>
          </a:bodyPr>
          <a:lstStyle/>
          <a:p>
            <a:r>
              <a:rPr lang="es-ES_tradnl" dirty="0" err="1"/>
              <a:t>Liopa</a:t>
            </a:r>
            <a:endParaRPr lang="en-GB" dirty="0"/>
          </a:p>
          <a:p>
            <a:r>
              <a:rPr lang="es-ES_tradnl" dirty="0" err="1"/>
              <a:t>Novosco</a:t>
            </a:r>
            <a:endParaRPr lang="en-GB" dirty="0"/>
          </a:p>
          <a:p>
            <a:r>
              <a:rPr lang="es-ES_tradnl" dirty="0"/>
              <a:t>Rapid7</a:t>
            </a:r>
          </a:p>
          <a:p>
            <a:r>
              <a:rPr lang="es-ES_tradnl" dirty="0" err="1"/>
              <a:t>MetaCompliance</a:t>
            </a:r>
            <a:endParaRPr lang="en-GB" dirty="0"/>
          </a:p>
          <a:p>
            <a:r>
              <a:rPr lang="en-GB" dirty="0" err="1"/>
              <a:t>Repknight</a:t>
            </a:r>
            <a:endParaRPr lang="en-GB" dirty="0"/>
          </a:p>
          <a:p>
            <a:r>
              <a:rPr lang="en-GB" dirty="0" err="1">
                <a:solidFill>
                  <a:srgbClr val="FF0000"/>
                </a:solidFill>
              </a:rPr>
              <a:t>SaltDNA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en-GB" dirty="0">
                <a:solidFill>
                  <a:srgbClr val="FF0000"/>
                </a:solidFill>
              </a:rPr>
              <a:t>Titan IC</a:t>
            </a:r>
          </a:p>
          <a:p>
            <a:r>
              <a:rPr lang="en-GB" dirty="0" err="1"/>
              <a:t>Uleska</a:t>
            </a:r>
            <a:endParaRPr lang="en-GB" dirty="0"/>
          </a:p>
          <a:p>
            <a:r>
              <a:rPr lang="en-GB" dirty="0"/>
              <a:t>Vertical Structure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A2B353-2A1B-404C-85C9-009F8567A5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302" y="136524"/>
            <a:ext cx="1051872" cy="9703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D0C568-F8ED-41A6-B5C9-48F0CBE07B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175485" y="1023901"/>
            <a:ext cx="2968515" cy="19805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D34F40-A47B-4490-B62A-5A8AE2BA5363}"/>
              </a:ext>
            </a:extLst>
          </p:cNvPr>
          <p:cNvSpPr txBox="1"/>
          <p:nvPr/>
        </p:nvSpPr>
        <p:spPr>
          <a:xfrm>
            <a:off x="7715795" y="3139393"/>
            <a:ext cx="135717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5" tooltip="https://www.flickr.com/photos/giuseppemilo/16392802718/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6" tooltip="https://creativecommons.org/licenses/by/3.0/"/>
              </a:rPr>
              <a:t>CC BY</a:t>
            </a:r>
            <a:endParaRPr lang="en-GB" sz="9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37189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235D9A-81CB-4576-AC8A-EB7F9BBFC1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52" r="-1" b="18879"/>
          <a:stretch/>
        </p:blipFill>
        <p:spPr>
          <a:xfrm rot="21428931">
            <a:off x="849457" y="353759"/>
            <a:ext cx="7076590" cy="45333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FD4ED3-1194-400C-8F85-189D3770D4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21597">
            <a:off x="1045572" y="4873950"/>
            <a:ext cx="7282677" cy="11153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60991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5FDBB-A8B0-41A6-9CB3-1D9500646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59971" y="1783959"/>
            <a:ext cx="3483937" cy="2889114"/>
          </a:xfrm>
        </p:spPr>
        <p:txBody>
          <a:bodyPr anchor="b">
            <a:normAutofit/>
          </a:bodyPr>
          <a:lstStyle/>
          <a:p>
            <a:pPr algn="l"/>
            <a:r>
              <a:rPr lang="en-GB" dirty="0"/>
              <a:t>Cyber Security - anecdotes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504EB6-1A97-42DE-95F4-8B7FE7D163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457" r="40567" b="-1"/>
          <a:stretch/>
        </p:blipFill>
        <p:spPr>
          <a:xfrm>
            <a:off x="20" y="10"/>
            <a:ext cx="4518095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50466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4F59C-BD95-4FFE-B782-2D8BB6FC6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Impersonation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97B8E3-B90B-45A2-A814-7830F369D3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1831"/>
            <a:ext cx="7886700" cy="4351338"/>
          </a:xfrm>
        </p:spPr>
        <p:txBody>
          <a:bodyPr/>
          <a:lstStyle/>
          <a:p>
            <a:r>
              <a:rPr lang="en-GB" dirty="0"/>
              <a:t>In 2003 a lecturer was working as a school teacher had her identity impersonated. A student kept calling to see her saying he had received e-mails from her.</a:t>
            </a:r>
          </a:p>
          <a:p>
            <a:r>
              <a:rPr lang="en-GB" dirty="0"/>
              <a:t>When she saw the nature of the emails, she asked the Principal to involve the police. He thought that was excessive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945226-1A53-4750-A66B-CDBC86A9D2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744" y="4410634"/>
            <a:ext cx="3943350" cy="2309099"/>
          </a:xfrm>
          <a:prstGeom prst="rect">
            <a:avLst/>
          </a:prstGeom>
        </p:spPr>
      </p:pic>
      <p:pic>
        <p:nvPicPr>
          <p:cNvPr id="6" name="Picture 5" descr="A person wearing a costume&#10;&#10;Description automatically generated">
            <a:extLst>
              <a:ext uri="{FF2B5EF4-FFF2-40B4-BE49-F238E27FC236}">
                <a16:creationId xmlns:a16="http://schemas.microsoft.com/office/drawing/2014/main" id="{35A0F428-CD39-4210-900B-F4C4E01FFC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905" y="4410633"/>
            <a:ext cx="3800475" cy="21883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471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88345-59A0-4C30-BF7B-DDA0FC0C9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271" y="1012004"/>
            <a:ext cx="2562119" cy="4795408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Poll</a:t>
            </a:r>
            <a:r>
              <a:rPr lang="en-GB" dirty="0"/>
              <a:t>: Was she right to involve the </a:t>
            </a:r>
            <a:r>
              <a:rPr lang="en-GB" dirty="0">
                <a:solidFill>
                  <a:srgbClr val="FF0000"/>
                </a:solidFill>
              </a:rPr>
              <a:t>Police</a:t>
            </a:r>
            <a:r>
              <a:rPr lang="en-GB" dirty="0"/>
              <a:t>?</a:t>
            </a:r>
          </a:p>
        </p:txBody>
      </p:sp>
      <p:graphicFrame>
        <p:nvGraphicFramePr>
          <p:cNvPr id="16" name="Content Placeholder 2">
            <a:extLst>
              <a:ext uri="{FF2B5EF4-FFF2-40B4-BE49-F238E27FC236}">
                <a16:creationId xmlns:a16="http://schemas.microsoft.com/office/drawing/2014/main" id="{B0F283DD-65C7-4F20-B3FD-78A9A12D38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6539607"/>
              </p:ext>
            </p:extLst>
          </p:nvPr>
        </p:nvGraphicFramePr>
        <p:xfrm>
          <a:off x="3895725" y="470924"/>
          <a:ext cx="4885203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106842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340D3-8B4C-45D3-A3F1-17F4575D1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happened </a:t>
            </a:r>
            <a:r>
              <a:rPr lang="en-GB" dirty="0">
                <a:solidFill>
                  <a:srgbClr val="FF0000"/>
                </a:solidFill>
              </a:rPr>
              <a:t>next</a:t>
            </a:r>
            <a:r>
              <a:rPr lang="en-GB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48E280-274B-41D0-A3A2-27D8849CE1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‘I contacted Yahoo and they could not remove the account. The police said they were not technically experienced enough to know how to deal with this.</a:t>
            </a:r>
          </a:p>
          <a:p>
            <a:r>
              <a:rPr lang="en-GB" dirty="0"/>
              <a:t>Left on my own I therefore broadcast to the student group I thought had done this that the police were investigating and made sure they saw the police presence. This seems to have had the fear factor and  the problem went away.’</a:t>
            </a:r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9781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7">
            <a:extLst>
              <a:ext uri="{FF2B5EF4-FFF2-40B4-BE49-F238E27FC236}">
                <a16:creationId xmlns:a16="http://schemas.microsoft.com/office/drawing/2014/main" id="{8C3DEBB2-D54E-470C-86B3-631BDDF6CC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45820"/>
            <a:ext cx="4565396" cy="5166360"/>
          </a:xfrm>
          <a:custGeom>
            <a:avLst/>
            <a:gdLst>
              <a:gd name="connsiteX0" fmla="*/ 0 w 6087194"/>
              <a:gd name="connsiteY0" fmla="*/ 0 h 5166360"/>
              <a:gd name="connsiteX1" fmla="*/ 155740 w 6087194"/>
              <a:gd name="connsiteY1" fmla="*/ 0 h 5166360"/>
              <a:gd name="connsiteX2" fmla="*/ 5867656 w 6087194"/>
              <a:gd name="connsiteY2" fmla="*/ 0 h 5166360"/>
              <a:gd name="connsiteX3" fmla="*/ 6087194 w 6087194"/>
              <a:gd name="connsiteY3" fmla="*/ 0 h 5166360"/>
              <a:gd name="connsiteX4" fmla="*/ 3693315 w 6087194"/>
              <a:gd name="connsiteY4" fmla="*/ 5166360 h 5166360"/>
              <a:gd name="connsiteX5" fmla="*/ 3473777 w 6087194"/>
              <a:gd name="connsiteY5" fmla="*/ 5166360 h 5166360"/>
              <a:gd name="connsiteX6" fmla="*/ 155740 w 6087194"/>
              <a:gd name="connsiteY6" fmla="*/ 5166360 h 5166360"/>
              <a:gd name="connsiteX7" fmla="*/ 0 w 6087194"/>
              <a:gd name="connsiteY7" fmla="*/ 516636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87194" h="5166360">
                <a:moveTo>
                  <a:pt x="0" y="0"/>
                </a:moveTo>
                <a:lnTo>
                  <a:pt x="155740" y="0"/>
                </a:lnTo>
                <a:lnTo>
                  <a:pt x="5867656" y="0"/>
                </a:lnTo>
                <a:lnTo>
                  <a:pt x="6087194" y="0"/>
                </a:lnTo>
                <a:lnTo>
                  <a:pt x="3693315" y="5166360"/>
                </a:lnTo>
                <a:lnTo>
                  <a:pt x="3473777" y="5166360"/>
                </a:lnTo>
                <a:lnTo>
                  <a:pt x="155740" y="5166360"/>
                </a:lnTo>
                <a:lnTo>
                  <a:pt x="0" y="51663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9">
            <a:extLst>
              <a:ext uri="{FF2B5EF4-FFF2-40B4-BE49-F238E27FC236}">
                <a16:creationId xmlns:a16="http://schemas.microsoft.com/office/drawing/2014/main" id="{268033CC-D08D-4609-83FF-2537764F4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95186" y="844868"/>
            <a:ext cx="6348814" cy="5167312"/>
          </a:xfrm>
          <a:custGeom>
            <a:avLst/>
            <a:gdLst>
              <a:gd name="connsiteX0" fmla="*/ 2612652 w 8465085"/>
              <a:gd name="connsiteY0" fmla="*/ 0 h 5167312"/>
              <a:gd name="connsiteX1" fmla="*/ 7243482 w 8465085"/>
              <a:gd name="connsiteY1" fmla="*/ 0 h 5167312"/>
              <a:gd name="connsiteX2" fmla="*/ 8465085 w 8465085"/>
              <a:gd name="connsiteY2" fmla="*/ 0 h 5167312"/>
              <a:gd name="connsiteX3" fmla="*/ 8465085 w 8465085"/>
              <a:gd name="connsiteY3" fmla="*/ 5167312 h 5167312"/>
              <a:gd name="connsiteX4" fmla="*/ 7243482 w 8465085"/>
              <a:gd name="connsiteY4" fmla="*/ 5167312 h 5167312"/>
              <a:gd name="connsiteX5" fmla="*/ 221324 w 8465085"/>
              <a:gd name="connsiteY5" fmla="*/ 5167312 h 5167312"/>
              <a:gd name="connsiteX6" fmla="*/ 2615203 w 8465085"/>
              <a:gd name="connsiteY6" fmla="*/ 952 h 5167312"/>
              <a:gd name="connsiteX7" fmla="*/ 2612652 w 8465085"/>
              <a:gd name="connsiteY7" fmla="*/ 952 h 5167312"/>
              <a:gd name="connsiteX8" fmla="*/ 0 w 8465085"/>
              <a:gd name="connsiteY8" fmla="*/ 0 h 5167312"/>
              <a:gd name="connsiteX9" fmla="*/ 2274554 w 8465085"/>
              <a:gd name="connsiteY9" fmla="*/ 0 h 5167312"/>
              <a:gd name="connsiteX10" fmla="*/ 2274554 w 8465085"/>
              <a:gd name="connsiteY10" fmla="*/ 952 h 5167312"/>
              <a:gd name="connsiteX11" fmla="*/ 0 w 8465085"/>
              <a:gd name="connsiteY11" fmla="*/ 952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65085" h="5167312">
                <a:moveTo>
                  <a:pt x="2612652" y="0"/>
                </a:moveTo>
                <a:lnTo>
                  <a:pt x="7243482" y="0"/>
                </a:lnTo>
                <a:lnTo>
                  <a:pt x="8465085" y="0"/>
                </a:lnTo>
                <a:lnTo>
                  <a:pt x="8465085" y="5167312"/>
                </a:lnTo>
                <a:lnTo>
                  <a:pt x="7243482" y="5167312"/>
                </a:lnTo>
                <a:lnTo>
                  <a:pt x="221324" y="5167312"/>
                </a:lnTo>
                <a:lnTo>
                  <a:pt x="2615203" y="952"/>
                </a:lnTo>
                <a:lnTo>
                  <a:pt x="2612652" y="952"/>
                </a:lnTo>
                <a:close/>
                <a:moveTo>
                  <a:pt x="0" y="0"/>
                </a:moveTo>
                <a:lnTo>
                  <a:pt x="2274554" y="0"/>
                </a:lnTo>
                <a:lnTo>
                  <a:pt x="2274554" y="952"/>
                </a:lnTo>
                <a:lnTo>
                  <a:pt x="0" y="952"/>
                </a:lnTo>
                <a:close/>
              </a:path>
            </a:pathLst>
          </a:custGeom>
          <a:solidFill>
            <a:srgbClr val="ABADAF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743CE0-D6EF-4EE6-8668-8F81C751F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841614"/>
            <a:ext cx="2557131" cy="3173819"/>
          </a:xfrm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</a:rPr>
              <a:t>Cyber Security: tales and facts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00D55B-B8BB-416A-B68B-981592EB3B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1137208"/>
            <a:ext cx="3943350" cy="4582632"/>
          </a:xfrm>
        </p:spPr>
        <p:txBody>
          <a:bodyPr anchor="ctr">
            <a:normAutofit/>
          </a:bodyPr>
          <a:lstStyle/>
          <a:p>
            <a:r>
              <a:rPr lang="en-GB" sz="2400" dirty="0"/>
              <a:t>Headline News</a:t>
            </a:r>
          </a:p>
          <a:p>
            <a:r>
              <a:rPr lang="en-GB" sz="2400" dirty="0"/>
              <a:t>Sequence of an Attack</a:t>
            </a:r>
          </a:p>
          <a:p>
            <a:r>
              <a:rPr lang="en-GB" sz="2400" dirty="0"/>
              <a:t>Ireland – Cyber Security Companies</a:t>
            </a:r>
          </a:p>
          <a:p>
            <a:r>
              <a:rPr lang="en-GB" sz="2400" dirty="0"/>
              <a:t>Anecdotes from the Nation</a:t>
            </a:r>
          </a:p>
          <a:p>
            <a:r>
              <a:rPr lang="en-GB" sz="2400" dirty="0"/>
              <a:t>Conclusion</a:t>
            </a:r>
          </a:p>
          <a:p>
            <a:endParaRPr lang="en-GB" sz="1700" dirty="0"/>
          </a:p>
        </p:txBody>
      </p:sp>
    </p:spTree>
    <p:extLst>
      <p:ext uri="{BB962C8B-B14F-4D97-AF65-F5344CB8AC3E}">
        <p14:creationId xmlns:p14="http://schemas.microsoft.com/office/powerpoint/2010/main" val="1904602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072" y="470925"/>
            <a:ext cx="3285756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3FCF92-A0C0-497E-88F0-8865CE70C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271" y="1012004"/>
            <a:ext cx="2562119" cy="4795408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Plagiarism</a:t>
            </a:r>
          </a:p>
        </p:txBody>
      </p:sp>
      <p:graphicFrame>
        <p:nvGraphicFramePr>
          <p:cNvPr id="16" name="Content Placeholder 2">
            <a:extLst>
              <a:ext uri="{FF2B5EF4-FFF2-40B4-BE49-F238E27FC236}">
                <a16:creationId xmlns:a16="http://schemas.microsoft.com/office/drawing/2014/main" id="{F38ED8B8-8981-417C-8E25-3D0C6D4890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7933612"/>
              </p:ext>
            </p:extLst>
          </p:nvPr>
        </p:nvGraphicFramePr>
        <p:xfrm>
          <a:off x="3895725" y="940278"/>
          <a:ext cx="5041241" cy="54160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876532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7BE04-DEF2-4042-843D-F001145E3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75" y="978102"/>
            <a:ext cx="7941325" cy="1062644"/>
          </a:xfrm>
        </p:spPr>
        <p:txBody>
          <a:bodyPr anchor="b"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Malware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52C1-71CB-48F9-B370-7D75CADC72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4755" y="1950720"/>
            <a:ext cx="5565620" cy="4391079"/>
          </a:xfrm>
        </p:spPr>
        <p:txBody>
          <a:bodyPr>
            <a:normAutofit/>
          </a:bodyPr>
          <a:lstStyle/>
          <a:p>
            <a:r>
              <a:rPr lang="en-GB" b="1" i="1" dirty="0"/>
              <a:t>‘Some students shared things during a tutorial with a USB-stick. I was later contacted by a student who suspected he got </a:t>
            </a:r>
            <a:r>
              <a:rPr lang="en-GB" b="1" i="1" dirty="0">
                <a:solidFill>
                  <a:srgbClr val="FF0000"/>
                </a:solidFill>
              </a:rPr>
              <a:t>infected</a:t>
            </a:r>
            <a:r>
              <a:rPr lang="en-GB" b="1" i="1" dirty="0"/>
              <a:t>, but none of the others complained and the one who had supplied the stick scanned it on my suggestion and denied [that it was infected]. ’</a:t>
            </a:r>
            <a:endParaRPr lang="en-GB" dirty="0"/>
          </a:p>
          <a:p>
            <a:endParaRPr lang="en-GB" sz="2100" dirty="0"/>
          </a:p>
        </p:txBody>
      </p:sp>
      <p:pic>
        <p:nvPicPr>
          <p:cNvPr id="5" name="Picture 4" descr="A close up of a device&#10;&#10;Description automatically generated">
            <a:extLst>
              <a:ext uri="{FF2B5EF4-FFF2-40B4-BE49-F238E27FC236}">
                <a16:creationId xmlns:a16="http://schemas.microsoft.com/office/drawing/2014/main" id="{F1AD08BC-A32A-4E3F-B480-4C05F072A1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0541" r="1108" b="-1"/>
          <a:stretch/>
        </p:blipFill>
        <p:spPr>
          <a:xfrm>
            <a:off x="1087151" y="2811104"/>
            <a:ext cx="2021592" cy="29281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42164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118EB-E681-43BC-B68C-75B335BA14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899" y="777923"/>
            <a:ext cx="6452661" cy="5936776"/>
          </a:xfrm>
        </p:spPr>
        <p:txBody>
          <a:bodyPr anchor="ctr">
            <a:normAutofit/>
          </a:bodyPr>
          <a:lstStyle/>
          <a:p>
            <a:r>
              <a:rPr lang="en-GB" sz="2400" i="1" dirty="0"/>
              <a:t>‘I have had a couple of students claiming to have </a:t>
            </a:r>
            <a:r>
              <a:rPr lang="en-GB" sz="2400" i="1" dirty="0">
                <a:solidFill>
                  <a:srgbClr val="FF0000"/>
                </a:solidFill>
              </a:rPr>
              <a:t>lost work </a:t>
            </a:r>
            <a:r>
              <a:rPr lang="en-GB" sz="2400" i="1" dirty="0"/>
              <a:t>through an IT attack. Hardware failures were more common, but I have had the occasional </a:t>
            </a:r>
            <a:r>
              <a:rPr lang="en-GB" sz="2400" i="1" dirty="0">
                <a:solidFill>
                  <a:srgbClr val="FF0000"/>
                </a:solidFill>
              </a:rPr>
              <a:t>malware</a:t>
            </a:r>
            <a:r>
              <a:rPr lang="en-GB" sz="2400" i="1" dirty="0"/>
              <a:t> claim.  One student reported </a:t>
            </a:r>
            <a:r>
              <a:rPr lang="en-GB" sz="2400" i="1" dirty="0" err="1">
                <a:solidFill>
                  <a:srgbClr val="FF0000"/>
                </a:solidFill>
              </a:rPr>
              <a:t>cryptoware</a:t>
            </a:r>
            <a:r>
              <a:rPr lang="en-GB" sz="2400" i="1" dirty="0"/>
              <a:t>. With cloud-drives the reports of hardware failure have gone down a lot’</a:t>
            </a:r>
          </a:p>
          <a:p>
            <a:endParaRPr lang="en-GB" sz="2400" i="1" dirty="0"/>
          </a:p>
          <a:p>
            <a:r>
              <a:rPr lang="en-GB" sz="2400" i="1" dirty="0"/>
              <a:t>‘While I trained for teaching Essential Skills, I was often horrified at how much </a:t>
            </a:r>
            <a:r>
              <a:rPr lang="en-GB" sz="2400" i="1" dirty="0">
                <a:solidFill>
                  <a:srgbClr val="FF0000"/>
                </a:solidFill>
              </a:rPr>
              <a:t>malware</a:t>
            </a:r>
            <a:r>
              <a:rPr lang="en-GB" sz="2400" i="1" dirty="0"/>
              <a:t> was on laptops from students and training organisations, but not so at </a:t>
            </a:r>
            <a:r>
              <a:rPr lang="en-GB" sz="2400" i="1" dirty="0" err="1"/>
              <a:t>Stranmillis</a:t>
            </a:r>
            <a:r>
              <a:rPr lang="en-GB" sz="2400" i="1" dirty="0"/>
              <a:t>. In 12 years I have [only] had 1 </a:t>
            </a:r>
            <a:r>
              <a:rPr lang="en-GB" sz="2400" i="1" dirty="0" err="1"/>
              <a:t>Stranmillis</a:t>
            </a:r>
            <a:r>
              <a:rPr lang="en-GB" sz="2400" i="1" dirty="0"/>
              <a:t> laptop with a virus-warning on </a:t>
            </a:r>
            <a:r>
              <a:rPr lang="en-GB" sz="2400" i="1" dirty="0" err="1"/>
              <a:t>startup</a:t>
            </a:r>
            <a:r>
              <a:rPr lang="en-GB" sz="2400" i="1" dirty="0"/>
              <a:t>.  ’</a:t>
            </a:r>
            <a:endParaRPr lang="en-GB" sz="2400" dirty="0"/>
          </a:p>
          <a:p>
            <a:endParaRPr lang="en-GB" sz="1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59E6B8-9943-45F5-B719-399833E560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5556" y="2857272"/>
            <a:ext cx="1106569" cy="11434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37091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C5F00-6612-4CD2-AF1B-B37F1E7E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73834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en-GB" sz="3100" dirty="0">
                <a:solidFill>
                  <a:srgbClr val="FF0000"/>
                </a:solidFill>
              </a:rPr>
              <a:t>Poll</a:t>
            </a:r>
            <a:r>
              <a:rPr lang="en-GB" sz="3100" dirty="0"/>
              <a:t>. (Multiple answers)</a:t>
            </a:r>
            <a:br>
              <a:rPr lang="en-GB" dirty="0"/>
            </a:br>
            <a:r>
              <a:rPr lang="en-GB" dirty="0"/>
              <a:t>Have you experienced any of the following: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8A910B-C5DF-45BD-9491-F54915878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GB" dirty="0"/>
              <a:t>A student pretending to be someone else (or suspected of getting someone else to do their work)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/>
              <a:t>A student claiming they could not hand in an assignment (on time or at all) because of an IT attack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/>
              <a:t>Someone hacking into your own system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/>
              <a:t>Trouble accessing an on-line resource because of password or authentication issues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20168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CE83A-A310-49DE-ABB5-DFD3B2E04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Phishing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3238E-0330-42FC-950E-25C140CB8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i="1" dirty="0"/>
              <a:t>‘Most annoying attempts at </a:t>
            </a:r>
            <a:r>
              <a:rPr lang="en-GB" i="1" dirty="0">
                <a:solidFill>
                  <a:srgbClr val="FF0000"/>
                </a:solidFill>
              </a:rPr>
              <a:t>phishing</a:t>
            </a:r>
            <a:r>
              <a:rPr lang="en-GB" i="1" dirty="0"/>
              <a:t> are [from] some ex-students who abandoned private accounts. Some of those accounts were taken over and kept sending phishing stuff for years’</a:t>
            </a:r>
          </a:p>
          <a:p>
            <a:endParaRPr lang="en-GB" i="1" dirty="0"/>
          </a:p>
          <a:p>
            <a:r>
              <a:rPr lang="en-GB" dirty="0"/>
              <a:t>IT Support: ‘several employees have received emails </a:t>
            </a:r>
            <a:r>
              <a:rPr lang="en-GB" dirty="0">
                <a:solidFill>
                  <a:srgbClr val="FF0000"/>
                </a:solidFill>
              </a:rPr>
              <a:t>threatening</a:t>
            </a:r>
            <a:r>
              <a:rPr lang="en-GB" dirty="0"/>
              <a:t> to reveal their (alleged) unsavoury browser habits. One woman was very concerned that the potential </a:t>
            </a:r>
            <a:r>
              <a:rPr lang="en-GB" dirty="0">
                <a:solidFill>
                  <a:srgbClr val="FF0000"/>
                </a:solidFill>
              </a:rPr>
              <a:t>black-mailer</a:t>
            </a:r>
            <a:r>
              <a:rPr lang="en-GB" dirty="0"/>
              <a:t> seemed to know so much about her’</a:t>
            </a:r>
          </a:p>
        </p:txBody>
      </p:sp>
      <p:pic>
        <p:nvPicPr>
          <p:cNvPr id="5" name="Picture 4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19AB25DB-E2D5-45A9-9927-DC46CEF1F7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22668" y="138346"/>
            <a:ext cx="2866747" cy="15523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75A3CD-89C6-442A-8638-7B2916E307FB}"/>
              </a:ext>
            </a:extLst>
          </p:cNvPr>
          <p:cNvSpPr txBox="1"/>
          <p:nvPr/>
        </p:nvSpPr>
        <p:spPr>
          <a:xfrm>
            <a:off x="7251700" y="45524"/>
            <a:ext cx="189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4" tooltip="http://ethicalhackerszone.blogspot.com/2012/07/email-hacking.html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/3.0/"/>
              </a:rPr>
              <a:t>CC BY</a:t>
            </a:r>
            <a:endParaRPr lang="en-GB" sz="9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76261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843EA-94E1-47B0-9F81-009539DAF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Permission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D477FA-CE08-41E4-955F-C15C6DE5BF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‘I’ve encountered frustrating permission issues, including permissions ‘dropping off’ (i.e. they were there and worked perfectly well and then I find that </a:t>
            </a:r>
            <a:r>
              <a:rPr lang="en-GB" dirty="0">
                <a:solidFill>
                  <a:srgbClr val="FF0000"/>
                </a:solidFill>
              </a:rPr>
              <a:t>suddenly</a:t>
            </a:r>
            <a:r>
              <a:rPr lang="en-GB" dirty="0"/>
              <a:t>, and often when I critically need to be able to access a system, I receive an </a:t>
            </a:r>
            <a:r>
              <a:rPr lang="en-GB" dirty="0">
                <a:solidFill>
                  <a:srgbClr val="FF0000"/>
                </a:solidFill>
              </a:rPr>
              <a:t>error</a:t>
            </a:r>
            <a:r>
              <a:rPr lang="en-GB" dirty="0"/>
              <a:t> code saying that I don’t have permission).’</a:t>
            </a:r>
          </a:p>
          <a:p>
            <a:r>
              <a:rPr lang="en-GB" dirty="0"/>
              <a:t>Recently, when working from home, I will try to </a:t>
            </a:r>
            <a:r>
              <a:rPr lang="en-GB" dirty="0">
                <a:solidFill>
                  <a:srgbClr val="FF0000"/>
                </a:solidFill>
              </a:rPr>
              <a:t>access</a:t>
            </a:r>
            <a:r>
              <a:rPr lang="en-GB" dirty="0"/>
              <a:t> the OU webpage and I’m prompted to choose the telephone number where I can receive a </a:t>
            </a:r>
            <a:r>
              <a:rPr lang="en-GB" dirty="0">
                <a:solidFill>
                  <a:srgbClr val="FF0000"/>
                </a:solidFill>
              </a:rPr>
              <a:t>validation code</a:t>
            </a:r>
            <a:r>
              <a:rPr lang="en-GB" dirty="0"/>
              <a:t>. I’m accustomed to doing this through my online purchases but had never experienced it through the OU before: a bit unexpected and thus unnerving.</a:t>
            </a:r>
          </a:p>
        </p:txBody>
      </p:sp>
      <p:pic>
        <p:nvPicPr>
          <p:cNvPr id="5" name="Picture 4" descr="A circuit board&#10;&#10;Description automatically generated">
            <a:extLst>
              <a:ext uri="{FF2B5EF4-FFF2-40B4-BE49-F238E27FC236}">
                <a16:creationId xmlns:a16="http://schemas.microsoft.com/office/drawing/2014/main" id="{7BD7E56F-1D58-4A0D-9634-55920CBE0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59857" y="143227"/>
            <a:ext cx="2459678" cy="11745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7EC302-5AC0-4A6B-936E-E5A8F2A65B3A}"/>
              </a:ext>
            </a:extLst>
          </p:cNvPr>
          <p:cNvSpPr txBox="1"/>
          <p:nvPr/>
        </p:nvSpPr>
        <p:spPr>
          <a:xfrm>
            <a:off x="6237027" y="1325328"/>
            <a:ext cx="28114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4" tooltip="http://www.philosophicalanthropology.net/2015_09_01_archive.html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/3.0/"/>
              </a:rPr>
              <a:t>CC BY</a:t>
            </a:r>
            <a:endParaRPr lang="en-GB" sz="9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69774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43AC2-387A-44B7-BBD3-A2C4370C3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Ransomware is quite scary!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9C9AE-03DF-4123-98D7-0EE059EB8AA8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endParaRPr lang="en-GB" dirty="0">
              <a:solidFill>
                <a:srgbClr val="FF0000"/>
              </a:solidFill>
              <a:latin typeface="Arial Unicode MS"/>
            </a:endParaRPr>
          </a:p>
          <a:p>
            <a:r>
              <a:rPr lang="en-GB" dirty="0">
                <a:solidFill>
                  <a:srgbClr val="FF0000"/>
                </a:solidFill>
                <a:latin typeface="Arial Unicode MS"/>
              </a:rPr>
              <a:t>Its just a business. We absolutely do not care about you and your deals… If you will not cooperate with our service – for us, its does not matter… </a:t>
            </a:r>
          </a:p>
          <a:p>
            <a:r>
              <a:rPr lang="en-US" altLang="en-US" dirty="0">
                <a:solidFill>
                  <a:srgbClr val="FF0000"/>
                </a:solidFill>
                <a:latin typeface="Arial Unicode MS"/>
              </a:rPr>
              <a:t>ONE MORE TIME: Its in your interests to get your files back. From our side, we (the best specialists) make everything for restoring, but please should not interfere. !!! !!! !!!</a:t>
            </a:r>
            <a:r>
              <a:rPr lang="en-US" altLang="en-US" sz="800" dirty="0">
                <a:solidFill>
                  <a:srgbClr val="FF0000"/>
                </a:solidFill>
              </a:rPr>
              <a:t> </a:t>
            </a:r>
            <a:endParaRPr lang="en-US" altLang="en-US" sz="54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4624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7F7F3-7A74-482C-B088-06887458C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100" dirty="0">
                <a:solidFill>
                  <a:srgbClr val="FF0000"/>
                </a:solidFill>
              </a:rPr>
              <a:t>Poll</a:t>
            </a:r>
            <a:r>
              <a:rPr lang="en-GB" sz="3100" dirty="0"/>
              <a:t>. (Multiple answers)</a:t>
            </a:r>
            <a:br>
              <a:rPr lang="en-GB" dirty="0"/>
            </a:br>
            <a:r>
              <a:rPr lang="en-GB" dirty="0"/>
              <a:t>What security </a:t>
            </a:r>
            <a:r>
              <a:rPr lang="en-GB" dirty="0">
                <a:solidFill>
                  <a:srgbClr val="FF0000"/>
                </a:solidFill>
              </a:rPr>
              <a:t>features</a:t>
            </a:r>
            <a:r>
              <a:rPr lang="en-GB" dirty="0"/>
              <a:t> do you use?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5A77A8-74CF-4162-BFB9-5A29AAC6D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GB" dirty="0"/>
              <a:t>Sensible passwords (not qwerty or Password)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/>
              <a:t>Anti-malware Software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/>
              <a:t>Regular Data Backups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/>
              <a:t>Use 2-factor Authentication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/>
              <a:t>Don’t open suspicious emails</a:t>
            </a:r>
          </a:p>
          <a:p>
            <a:pPr marL="514350" indent="-514350">
              <a:buFont typeface="+mj-lt"/>
              <a:buAutoNum type="alphaUcPeriod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48680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7AB67-DDC3-43FE-A66C-05A2DFE2E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Risk</a:t>
            </a:r>
            <a:r>
              <a:rPr lang="en-GB" dirty="0"/>
              <a:t> to Open University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0A876-BF19-478F-AB4C-C69DB9FBD4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Institution relies on Microsoft and other Companies for security</a:t>
            </a:r>
          </a:p>
          <a:p>
            <a:r>
              <a:rPr lang="en-GB" dirty="0"/>
              <a:t>Main risk is from people – </a:t>
            </a:r>
            <a:r>
              <a:rPr lang="en-GB" dirty="0">
                <a:solidFill>
                  <a:srgbClr val="FF0000"/>
                </a:solidFill>
              </a:rPr>
              <a:t>inside</a:t>
            </a:r>
            <a:r>
              <a:rPr lang="en-GB" dirty="0"/>
              <a:t> as well as outside</a:t>
            </a:r>
          </a:p>
          <a:p>
            <a:r>
              <a:rPr lang="en-GB" dirty="0"/>
              <a:t>People are vulnerable</a:t>
            </a:r>
          </a:p>
          <a:p>
            <a:r>
              <a:rPr lang="en-GB" dirty="0" err="1"/>
              <a:t>Cf</a:t>
            </a:r>
            <a:r>
              <a:rPr lang="en-GB" dirty="0"/>
              <a:t> driving a car (distracted driver)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08476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DC77E-A77C-4AED-936C-013374FE7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Protection</a:t>
            </a:r>
            <a:r>
              <a:rPr lang="en-GB" dirty="0"/>
              <a:t> Measures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D5EAAE-85B4-414A-9A56-9F2A58356C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Keep </a:t>
            </a:r>
            <a:r>
              <a:rPr lang="en-GB" dirty="0">
                <a:solidFill>
                  <a:srgbClr val="00B050"/>
                </a:solidFill>
              </a:rPr>
              <a:t>anti-malware</a:t>
            </a:r>
            <a:r>
              <a:rPr lang="en-GB" dirty="0"/>
              <a:t> software running and up to date</a:t>
            </a:r>
          </a:p>
          <a:p>
            <a:r>
              <a:rPr lang="en-GB" dirty="0"/>
              <a:t>Don’t give out your PIN or password to anyone</a:t>
            </a:r>
          </a:p>
          <a:p>
            <a:r>
              <a:rPr lang="en-GB" dirty="0"/>
              <a:t>Use </a:t>
            </a:r>
            <a:r>
              <a:rPr lang="en-GB" dirty="0">
                <a:solidFill>
                  <a:srgbClr val="00B050"/>
                </a:solidFill>
              </a:rPr>
              <a:t>Sensible</a:t>
            </a:r>
            <a:r>
              <a:rPr lang="en-GB" dirty="0"/>
              <a:t> Passwords </a:t>
            </a:r>
          </a:p>
          <a:p>
            <a:r>
              <a:rPr lang="en-GB" dirty="0"/>
              <a:t>Don’t click on links in odd-emails</a:t>
            </a:r>
          </a:p>
          <a:p>
            <a:r>
              <a:rPr lang="en-GB" dirty="0"/>
              <a:t>Use </a:t>
            </a:r>
            <a:r>
              <a:rPr lang="en-GB" dirty="0">
                <a:solidFill>
                  <a:srgbClr val="00B050"/>
                </a:solidFill>
              </a:rPr>
              <a:t>2 Factor Authentication </a:t>
            </a:r>
            <a:r>
              <a:rPr lang="en-GB" dirty="0"/>
              <a:t>where available</a:t>
            </a:r>
          </a:p>
          <a:p>
            <a:r>
              <a:rPr lang="en-GB" dirty="0">
                <a:solidFill>
                  <a:srgbClr val="00B050"/>
                </a:solidFill>
              </a:rPr>
              <a:t>Back up </a:t>
            </a:r>
            <a:r>
              <a:rPr lang="en-GB" dirty="0"/>
              <a:t>your data regularly</a:t>
            </a:r>
          </a:p>
          <a:p>
            <a:r>
              <a:rPr lang="en-GB" dirty="0">
                <a:solidFill>
                  <a:srgbClr val="00B050"/>
                </a:solidFill>
              </a:rPr>
              <a:t>Report</a:t>
            </a:r>
            <a:r>
              <a:rPr lang="en-GB" dirty="0"/>
              <a:t> anything suspicious to the Information Security Team: information-security@open.ac.uk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487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1C5839-37F3-4A22-8A6C-A4CC89B0D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36" y="2160468"/>
            <a:ext cx="8414529" cy="4317970"/>
          </a:xfrm>
        </p:spPr>
        <p:txBody>
          <a:bodyPr/>
          <a:lstStyle/>
          <a:p>
            <a:r>
              <a:rPr lang="en-GB" dirty="0"/>
              <a:t>Off-line since 31 December</a:t>
            </a:r>
          </a:p>
          <a:p>
            <a:r>
              <a:rPr lang="en-GB" dirty="0"/>
              <a:t>Alleged: </a:t>
            </a:r>
            <a:r>
              <a:rPr lang="en-GB" dirty="0" err="1"/>
              <a:t>Sodinokibi</a:t>
            </a:r>
            <a:r>
              <a:rPr lang="en-GB" dirty="0"/>
              <a:t> (</a:t>
            </a:r>
            <a:r>
              <a:rPr lang="en-GB" dirty="0" err="1">
                <a:solidFill>
                  <a:srgbClr val="FF0000"/>
                </a:solidFill>
              </a:rPr>
              <a:t>REvil</a:t>
            </a:r>
            <a:r>
              <a:rPr lang="en-GB" dirty="0"/>
              <a:t>) Windows ransomware</a:t>
            </a:r>
          </a:p>
          <a:p>
            <a:r>
              <a:rPr lang="en-GB" dirty="0"/>
              <a:t>Threat of releasing sensitive customer data</a:t>
            </a:r>
          </a:p>
          <a:p>
            <a:r>
              <a:rPr lang="en-GB" dirty="0"/>
              <a:t>$6,000,000 ransom</a:t>
            </a:r>
          </a:p>
          <a:p>
            <a:r>
              <a:rPr lang="en-GB" dirty="0"/>
              <a:t>Alleged vulnerability (in VPN) and patch known since April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369CDB-75E7-45C9-9FF7-62214F287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36" y="111425"/>
            <a:ext cx="88582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3936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93F1D-0C41-4850-AD8B-1C05B8E38C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2245810"/>
            <a:ext cx="6858000" cy="1355750"/>
          </a:xfrm>
        </p:spPr>
        <p:txBody>
          <a:bodyPr>
            <a:normAutofit/>
          </a:bodyPr>
          <a:lstStyle/>
          <a:p>
            <a:pPr algn="l"/>
            <a:r>
              <a:rPr lang="en-GB" sz="2900" dirty="0"/>
              <a:t>Thank you for listening</a:t>
            </a:r>
            <a:br>
              <a:rPr lang="en-GB" sz="2900" dirty="0"/>
            </a:br>
            <a:endParaRPr lang="en-GB" sz="29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B240D0-7DFE-4100-AADC-4D86F6124B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84" r="3" b="3"/>
          <a:stretch/>
        </p:blipFill>
        <p:spPr>
          <a:xfrm>
            <a:off x="2736988" y="2"/>
            <a:ext cx="6407012" cy="2130473"/>
          </a:xfrm>
          <a:custGeom>
            <a:avLst/>
            <a:gdLst>
              <a:gd name="connsiteX0" fmla="*/ 986689 w 8542682"/>
              <a:gd name="connsiteY0" fmla="*/ 0 h 2130473"/>
              <a:gd name="connsiteX1" fmla="*/ 8542682 w 8542682"/>
              <a:gd name="connsiteY1" fmla="*/ 0 h 2130473"/>
              <a:gd name="connsiteX2" fmla="*/ 8542682 w 8542682"/>
              <a:gd name="connsiteY2" fmla="*/ 2130473 h 2130473"/>
              <a:gd name="connsiteX3" fmla="*/ 0 w 8542682"/>
              <a:gd name="connsiteY3" fmla="*/ 2130473 h 213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42682" h="2130473">
                <a:moveTo>
                  <a:pt x="986689" y="0"/>
                </a:moveTo>
                <a:lnTo>
                  <a:pt x="8542682" y="0"/>
                </a:lnTo>
                <a:lnTo>
                  <a:pt x="8542682" y="2130473"/>
                </a:lnTo>
                <a:lnTo>
                  <a:pt x="0" y="2130473"/>
                </a:ln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57666C-813D-4C2A-B257-0A3F128C08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52" r="-2" b="10538"/>
          <a:stretch/>
        </p:blipFill>
        <p:spPr>
          <a:xfrm>
            <a:off x="20" y="4682838"/>
            <a:ext cx="6422512" cy="2175160"/>
          </a:xfrm>
          <a:custGeom>
            <a:avLst/>
            <a:gdLst>
              <a:gd name="connsiteX0" fmla="*/ 0 w 8563376"/>
              <a:gd name="connsiteY0" fmla="*/ 0 h 2175160"/>
              <a:gd name="connsiteX1" fmla="*/ 8563376 w 8563376"/>
              <a:gd name="connsiteY1" fmla="*/ 0 h 2175160"/>
              <a:gd name="connsiteX2" fmla="*/ 7555992 w 8563376"/>
              <a:gd name="connsiteY2" fmla="*/ 2175160 h 2175160"/>
              <a:gd name="connsiteX3" fmla="*/ 0 w 8563376"/>
              <a:gd name="connsiteY3" fmla="*/ 2175160 h 217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3376" h="2175160">
                <a:moveTo>
                  <a:pt x="0" y="0"/>
                </a:moveTo>
                <a:lnTo>
                  <a:pt x="8563376" y="0"/>
                </a:lnTo>
                <a:lnTo>
                  <a:pt x="7555992" y="2175160"/>
                </a:lnTo>
                <a:lnTo>
                  <a:pt x="0" y="2175160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031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64FD2-3DC5-4F8B-BC11-8EB8A8FFC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Sequence</a:t>
            </a:r>
            <a:r>
              <a:rPr lang="en-GB" dirty="0"/>
              <a:t> of an Attack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F756AE0-C8C9-4B7F-9585-FF634E827F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2873179"/>
              </p:ext>
            </p:extLst>
          </p:nvPr>
        </p:nvGraphicFramePr>
        <p:xfrm>
          <a:off x="628649" y="1982578"/>
          <a:ext cx="7886700" cy="4873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E768056-E55C-4D9E-9105-F5E4540597C8}"/>
              </a:ext>
            </a:extLst>
          </p:cNvPr>
          <p:cNvSpPr/>
          <p:nvPr/>
        </p:nvSpPr>
        <p:spPr>
          <a:xfrm>
            <a:off x="2165230" y="1521065"/>
            <a:ext cx="4813539" cy="9230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GB" sz="2500" dirty="0">
                <a:solidFill>
                  <a:prstClr val="white"/>
                </a:solidFill>
              </a:rPr>
              <a:t>Security Firm publish a security update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1B0642A-D097-4EB9-B4F5-5F8A0ACC38F1}"/>
              </a:ext>
            </a:extLst>
          </p:cNvPr>
          <p:cNvSpPr/>
          <p:nvPr/>
        </p:nvSpPr>
        <p:spPr>
          <a:xfrm rot="5400000">
            <a:off x="2955926" y="2523227"/>
            <a:ext cx="161143" cy="161143"/>
          </a:xfrm>
          <a:prstGeom prst="rightArrow">
            <a:avLst>
              <a:gd name="adj1" fmla="val 667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959CFC90-EB4D-469D-B828-52A8A033534B}"/>
              </a:ext>
            </a:extLst>
          </p:cNvPr>
          <p:cNvSpPr/>
          <p:nvPr/>
        </p:nvSpPr>
        <p:spPr>
          <a:xfrm rot="5400000">
            <a:off x="5735638" y="2523226"/>
            <a:ext cx="161143" cy="161143"/>
          </a:xfrm>
          <a:prstGeom prst="rightArrow">
            <a:avLst>
              <a:gd name="adj1" fmla="val 667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D9B9E3B-4B4E-4D16-9F52-E92CD8FC8DCB}"/>
              </a:ext>
            </a:extLst>
          </p:cNvPr>
          <p:cNvSpPr/>
          <p:nvPr/>
        </p:nvSpPr>
        <p:spPr>
          <a:xfrm rot="10800000">
            <a:off x="4425350" y="5466331"/>
            <a:ext cx="293297" cy="310550"/>
          </a:xfrm>
          <a:prstGeom prst="rightArrow">
            <a:avLst>
              <a:gd name="adj1" fmla="val 66700"/>
              <a:gd name="adj2" fmla="val 50000"/>
            </a:avLst>
          </a:prstGeom>
          <a:solidFill>
            <a:srgbClr val="FFC000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2613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A2C0A-9962-465A-999E-1CD352C79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5936052" cy="471636"/>
          </a:xfrm>
        </p:spPr>
        <p:txBody>
          <a:bodyPr>
            <a:normAutofit fontScale="90000"/>
          </a:bodyPr>
          <a:lstStyle/>
          <a:p>
            <a:r>
              <a:rPr lang="en-GB" sz="4000" dirty="0">
                <a:solidFill>
                  <a:srgbClr val="FF0000"/>
                </a:solidFill>
              </a:rPr>
              <a:t>Speed </a:t>
            </a:r>
            <a:r>
              <a:rPr lang="en-GB" sz="4000" dirty="0"/>
              <a:t>and</a:t>
            </a:r>
            <a:r>
              <a:rPr lang="en-GB" sz="4000" dirty="0">
                <a:solidFill>
                  <a:srgbClr val="FF0000"/>
                </a:solidFill>
              </a:rPr>
              <a:t> Spread </a:t>
            </a:r>
            <a:r>
              <a:rPr lang="en-GB" sz="4000" dirty="0"/>
              <a:t>of an attack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7DA8D6-608F-4D64-8399-3975D1426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78302"/>
            <a:ext cx="7772400" cy="54145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400" dirty="0"/>
              <a:t>Code </a:t>
            </a:r>
            <a:r>
              <a:rPr lang="en-GB" sz="2400" dirty="0">
                <a:solidFill>
                  <a:srgbClr val="FF0000"/>
                </a:solidFill>
              </a:rPr>
              <a:t>Red</a:t>
            </a:r>
            <a:r>
              <a:rPr lang="en-GB" sz="2400" dirty="0"/>
              <a:t> worm 2001:</a:t>
            </a:r>
            <a:br>
              <a:rPr lang="en-GB" sz="2400" dirty="0"/>
            </a:br>
            <a:r>
              <a:rPr lang="en-GB" sz="2400" dirty="0"/>
              <a:t>Infected machines on 19 July ’01 over 24 hours 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br>
              <a:rPr lang="en-GB" sz="1800" dirty="0"/>
            </a:br>
            <a:endParaRPr lang="en-GB" sz="1800" dirty="0"/>
          </a:p>
          <a:p>
            <a:pPr marL="0" indent="0">
              <a:buNone/>
            </a:pPr>
            <a:r>
              <a:rPr lang="en-GB" sz="1800" dirty="0">
                <a:hlinkClick r:id="rId2"/>
              </a:rPr>
              <a:t>http://www.caida.org/research/security/code-red/newframes-small-log.gif</a:t>
            </a:r>
            <a:endParaRPr lang="en-GB" sz="1800" dirty="0"/>
          </a:p>
          <a:p>
            <a:pPr marL="0" indent="0">
              <a:buNone/>
            </a:pPr>
            <a:r>
              <a:rPr lang="en-GB" b="1" dirty="0"/>
              <a:t>“359,104 hosts were compromised in approximately 13 hours”</a:t>
            </a:r>
            <a:endParaRPr lang="en-GB" sz="1800" dirty="0"/>
          </a:p>
        </p:txBody>
      </p:sp>
      <p:pic>
        <p:nvPicPr>
          <p:cNvPr id="1026" name="Picture 2" descr="http://www.caida.org/research/security/code-red/newframes-small-log.gif">
            <a:extLst>
              <a:ext uri="{FF2B5EF4-FFF2-40B4-BE49-F238E27FC236}">
                <a16:creationId xmlns:a16="http://schemas.microsoft.com/office/drawing/2014/main" id="{22ACCD93-EA5A-42BC-ACF0-5F56B19A86C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64" y="1762124"/>
            <a:ext cx="7017227" cy="350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81E4B9A-E45D-4567-941E-E5530EFEF4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582619" y="123587"/>
            <a:ext cx="1445717" cy="10618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06763F-F289-4F9E-BE3F-C404CA01952B}"/>
              </a:ext>
            </a:extLst>
          </p:cNvPr>
          <p:cNvSpPr txBox="1"/>
          <p:nvPr/>
        </p:nvSpPr>
        <p:spPr>
          <a:xfrm>
            <a:off x="7705939" y="1426254"/>
            <a:ext cx="132721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5" tooltip="https://fr.wikipedia.org/wiki/Ver_du_fumier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6" tooltip="https://creativecommons.org/licenses/by-sa/3.0/"/>
              </a:rPr>
              <a:t>CC BY-SA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3807894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A2C0A-9962-465A-999E-1CD352C79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5936052" cy="471636"/>
          </a:xfrm>
        </p:spPr>
        <p:txBody>
          <a:bodyPr>
            <a:normAutofit fontScale="90000"/>
          </a:bodyPr>
          <a:lstStyle/>
          <a:p>
            <a:r>
              <a:rPr lang="en-GB" sz="4000" dirty="0">
                <a:solidFill>
                  <a:srgbClr val="FF0000"/>
                </a:solidFill>
              </a:rPr>
              <a:t>Speed </a:t>
            </a:r>
            <a:r>
              <a:rPr lang="en-GB" sz="4000" dirty="0"/>
              <a:t>and</a:t>
            </a:r>
            <a:r>
              <a:rPr lang="en-GB" sz="4000" dirty="0">
                <a:solidFill>
                  <a:srgbClr val="FF0000"/>
                </a:solidFill>
              </a:rPr>
              <a:t> Spread </a:t>
            </a:r>
            <a:r>
              <a:rPr lang="en-GB" sz="4000" dirty="0"/>
              <a:t>of an attack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7DA8D6-608F-4D64-8399-3975D1426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78302"/>
            <a:ext cx="7772400" cy="54145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400" dirty="0"/>
              <a:t>Code </a:t>
            </a:r>
            <a:r>
              <a:rPr lang="en-GB" sz="2400" dirty="0">
                <a:solidFill>
                  <a:srgbClr val="FF0000"/>
                </a:solidFill>
              </a:rPr>
              <a:t>Red</a:t>
            </a:r>
            <a:r>
              <a:rPr lang="en-GB" sz="2400" dirty="0"/>
              <a:t> worm 2001:</a:t>
            </a:r>
            <a:br>
              <a:rPr lang="en-GB" sz="2400" dirty="0"/>
            </a:br>
            <a:r>
              <a:rPr lang="en-GB" sz="2400" dirty="0"/>
              <a:t>Infected machines on 19 July ’01 over 24 hours 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br>
              <a:rPr lang="en-GB" sz="1800" dirty="0"/>
            </a:br>
            <a:endParaRPr lang="en-GB" sz="1800" dirty="0"/>
          </a:p>
          <a:p>
            <a:pPr marL="0" indent="0">
              <a:buNone/>
            </a:pPr>
            <a:r>
              <a:rPr lang="en-GB" sz="1800" dirty="0">
                <a:hlinkClick r:id="rId2"/>
              </a:rPr>
              <a:t>http://www.caida.org/research/security/code-red/newframes-small-log.gif</a:t>
            </a:r>
            <a:endParaRPr lang="en-GB" sz="1800" dirty="0"/>
          </a:p>
          <a:p>
            <a:pPr marL="0" indent="0">
              <a:buNone/>
            </a:pPr>
            <a:r>
              <a:rPr lang="en-GB" b="1" dirty="0"/>
              <a:t>“359,104 hosts were compromised in approximately 13 hours”</a:t>
            </a:r>
            <a:endParaRPr lang="en-GB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1E4B9A-E45D-4567-941E-E5530EFEF4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582619" y="123587"/>
            <a:ext cx="1445717" cy="10618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06763F-F289-4F9E-BE3F-C404CA01952B}"/>
              </a:ext>
            </a:extLst>
          </p:cNvPr>
          <p:cNvSpPr txBox="1"/>
          <p:nvPr/>
        </p:nvSpPr>
        <p:spPr>
          <a:xfrm>
            <a:off x="7705939" y="1426254"/>
            <a:ext cx="132721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4" tooltip="https://fr.wikipedia.org/wiki/Ver_du_fumier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5" tooltip="https://creativecommons.org/licenses/by-sa/3.0/"/>
              </a:rPr>
              <a:t>CC BY-SA</a:t>
            </a:r>
            <a:endParaRPr lang="en-GB" sz="9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FCD3D6-AF98-4E59-A226-98C80DF8E16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44" b="2516"/>
          <a:stretch/>
        </p:blipFill>
        <p:spPr>
          <a:xfrm>
            <a:off x="742950" y="1736249"/>
            <a:ext cx="6839668" cy="347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41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4E7A996-5E3E-43F4-AB05-104DA5009C29}"/>
              </a:ext>
            </a:extLst>
          </p:cNvPr>
          <p:cNvSpPr/>
          <p:nvPr/>
        </p:nvSpPr>
        <p:spPr>
          <a:xfrm>
            <a:off x="7746521" y="86264"/>
            <a:ext cx="1281304" cy="836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072" y="470925"/>
            <a:ext cx="3285756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627CD1-7FD7-45FF-BD95-0FBEF70A5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271" y="1012004"/>
            <a:ext cx="2562119" cy="4795408"/>
          </a:xfrm>
        </p:spPr>
        <p:txBody>
          <a:bodyPr>
            <a:normAutofit/>
          </a:bodyPr>
          <a:lstStyle/>
          <a:p>
            <a:r>
              <a:rPr lang="en-GB" sz="3400" dirty="0">
                <a:solidFill>
                  <a:srgbClr val="FF0000"/>
                </a:solidFill>
              </a:rPr>
              <a:t>Headlines</a:t>
            </a:r>
            <a:r>
              <a:rPr lang="en-GB" sz="3400" dirty="0">
                <a:solidFill>
                  <a:srgbClr val="FFFFFF"/>
                </a:solidFill>
              </a:rPr>
              <a:t> from a recent presentation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9938FD4-E078-4D74-89A0-D28D13346A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5421534"/>
              </p:ext>
            </p:extLst>
          </p:nvPr>
        </p:nvGraphicFramePr>
        <p:xfrm>
          <a:off x="3895725" y="470924"/>
          <a:ext cx="4885203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12271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5FDBB-A8B0-41A6-9CB3-1D9500646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59971" y="1783959"/>
            <a:ext cx="3483937" cy="2889114"/>
          </a:xfrm>
        </p:spPr>
        <p:txBody>
          <a:bodyPr anchor="b">
            <a:normAutofit/>
          </a:bodyPr>
          <a:lstStyle/>
          <a:p>
            <a:pPr algn="l"/>
            <a:r>
              <a:rPr lang="en-GB" dirty="0"/>
              <a:t>Cyber Security in </a:t>
            </a:r>
            <a:r>
              <a:rPr lang="en-GB" dirty="0">
                <a:solidFill>
                  <a:srgbClr val="FF0000"/>
                </a:solidFill>
              </a:rPr>
              <a:t>Ireland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629586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504EB6-1A97-42DE-95F4-8B7FE7D163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166" r="39858" b="-1"/>
          <a:stretch/>
        </p:blipFill>
        <p:spPr>
          <a:xfrm>
            <a:off x="20" y="10"/>
            <a:ext cx="4518095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36943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B7200-9007-4404-A3F4-6EB963A9E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Cyber Security in </a:t>
            </a:r>
            <a:r>
              <a:rPr lang="en-GB" dirty="0">
                <a:solidFill>
                  <a:srgbClr val="FF0000"/>
                </a:solidFill>
              </a:rPr>
              <a:t>Ireland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755C8-FC9D-4979-85C8-8BD3966B19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IDA: Industrial Development Authority</a:t>
            </a:r>
          </a:p>
          <a:p>
            <a:pPr lvl="1"/>
            <a:r>
              <a:rPr lang="en-GB" dirty="0"/>
              <a:t>a non-commercial autonomous state-sponsored body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Invest NI:  the Economic Development Agency for Northern Ireland</a:t>
            </a:r>
          </a:p>
          <a:p>
            <a:pPr lvl="1"/>
            <a:r>
              <a:rPr lang="en-GB" dirty="0"/>
              <a:t>a non-departmental public body (NDPB) of the Department for the Economy (DfE)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F30A74-396A-4249-9D20-8FEA5F9BA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046" y="1440538"/>
            <a:ext cx="1985502" cy="392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5554E8-1AFF-4DE5-894F-6F6023771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046" y="2840887"/>
            <a:ext cx="2331935" cy="5881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919243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03CCE441F6034188045CCF149395CF" ma:contentTypeVersion="7" ma:contentTypeDescription="Create a new document." ma:contentTypeScope="" ma:versionID="1eb47f5037b5129caf8033b89bfe8c9e">
  <xsd:schema xmlns:xsd="http://www.w3.org/2001/XMLSchema" xmlns:xs="http://www.w3.org/2001/XMLSchema" xmlns:p="http://schemas.microsoft.com/office/2006/metadata/properties" xmlns:ns3="69786485-c169-45d4-afb6-cc6eac581460" targetNamespace="http://schemas.microsoft.com/office/2006/metadata/properties" ma:root="true" ma:fieldsID="6595833f4229737ca2a147873ae7fb70" ns3:_="">
    <xsd:import namespace="69786485-c169-45d4-afb6-cc6eac58146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786485-c169-45d4-afb6-cc6eac5814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9801A9-3E8C-4A7F-8B5C-365C4CB027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786485-c169-45d4-afb6-cc6eac5814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DD8ACEB-1A9F-422D-A2DC-C501745C7523}">
  <ds:schemaRefs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elements/1.1/"/>
    <ds:schemaRef ds:uri="69786485-c169-45d4-afb6-cc6eac581460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7995787-220E-4B88-85D3-0F57D434A3B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1423</Words>
  <Application>Microsoft Office PowerPoint</Application>
  <PresentationFormat>On-screen Show (4:3)</PresentationFormat>
  <Paragraphs>159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Arial Unicode MS</vt:lpstr>
      <vt:lpstr>Calibri</vt:lpstr>
      <vt:lpstr>Calibri Light</vt:lpstr>
      <vt:lpstr>Office Theme</vt:lpstr>
      <vt:lpstr>Cyber Security- incidents and anecdotes from Ireland eLearning Community Event </vt:lpstr>
      <vt:lpstr>Cyber Security: tales and facts</vt:lpstr>
      <vt:lpstr>PowerPoint Presentation</vt:lpstr>
      <vt:lpstr>Sequence of an Attack</vt:lpstr>
      <vt:lpstr>Speed and Spread of an attack</vt:lpstr>
      <vt:lpstr>Speed and Spread of an attack</vt:lpstr>
      <vt:lpstr>Headlines from a recent presentation</vt:lpstr>
      <vt:lpstr>Cyber Security in Ireland</vt:lpstr>
      <vt:lpstr>Cyber Security in Ireland</vt:lpstr>
      <vt:lpstr>PowerPoint Presentation</vt:lpstr>
      <vt:lpstr>PowerPoint Presentation</vt:lpstr>
      <vt:lpstr>“Irish companies making an impact abroad with security products, solutions, services and consultancy” University College Dublin http://www.ucd.ie/cci/education/alumni/ireland_esh.html  </vt:lpstr>
      <vt:lpstr>PowerPoint Presentation</vt:lpstr>
      <vt:lpstr>Cyber Security Companies in Northern Ireland</vt:lpstr>
      <vt:lpstr>PowerPoint Presentation</vt:lpstr>
      <vt:lpstr>Cyber Security - anecdotes</vt:lpstr>
      <vt:lpstr>Impersonation</vt:lpstr>
      <vt:lpstr>Poll: Was she right to involve the Police?</vt:lpstr>
      <vt:lpstr>What happened next…</vt:lpstr>
      <vt:lpstr>Plagiarism</vt:lpstr>
      <vt:lpstr>Malware</vt:lpstr>
      <vt:lpstr>PowerPoint Presentation</vt:lpstr>
      <vt:lpstr>Poll. (Multiple answers) Have you experienced any of the following:</vt:lpstr>
      <vt:lpstr>Phishing</vt:lpstr>
      <vt:lpstr>Permission Issues</vt:lpstr>
      <vt:lpstr>Ransomware is quite scary!</vt:lpstr>
      <vt:lpstr>Poll. (Multiple answers) What security features do you use?</vt:lpstr>
      <vt:lpstr>Risk to Open University</vt:lpstr>
      <vt:lpstr>Protection Measures</vt:lpstr>
      <vt:lpstr>Thank you for listening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 Security- incidents and anecdotes from Ireland </dc:title>
  <dc:creator>Anthony Johnston</dc:creator>
  <cp:lastModifiedBy>Anthony.Johnston</cp:lastModifiedBy>
  <cp:revision>6</cp:revision>
  <dcterms:created xsi:type="dcterms:W3CDTF">2020-01-15T21:44:01Z</dcterms:created>
  <dcterms:modified xsi:type="dcterms:W3CDTF">2024-03-21T19:02:04Z</dcterms:modified>
</cp:coreProperties>
</file>